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notesSlides/notesSlide1.xml" ContentType="application/vnd.openxmlformats-officedocument.presentationml.notesSlide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5"/>
  </p:notesMasterIdLst>
  <p:handoutMasterIdLst>
    <p:handoutMasterId r:id="rId26"/>
  </p:handoutMasterIdLst>
  <p:sldIdLst>
    <p:sldId id="386" r:id="rId2"/>
    <p:sldId id="324" r:id="rId3"/>
    <p:sldId id="377" r:id="rId4"/>
    <p:sldId id="325" r:id="rId5"/>
    <p:sldId id="326" r:id="rId6"/>
    <p:sldId id="327" r:id="rId7"/>
    <p:sldId id="378" r:id="rId8"/>
    <p:sldId id="328" r:id="rId9"/>
    <p:sldId id="329" r:id="rId10"/>
    <p:sldId id="330" r:id="rId11"/>
    <p:sldId id="331" r:id="rId12"/>
    <p:sldId id="332" r:id="rId13"/>
    <p:sldId id="333" r:id="rId14"/>
    <p:sldId id="339" r:id="rId15"/>
    <p:sldId id="385" r:id="rId16"/>
    <p:sldId id="343" r:id="rId17"/>
    <p:sldId id="344" r:id="rId18"/>
    <p:sldId id="379" r:id="rId19"/>
    <p:sldId id="364" r:id="rId20"/>
    <p:sldId id="380" r:id="rId21"/>
    <p:sldId id="345" r:id="rId22"/>
    <p:sldId id="346" r:id="rId23"/>
    <p:sldId id="347" r:id="rId24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89B0C7ED-6D92-4B87-8DC9-9686DC1993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2B7EFD3F-9E9D-4BF0-B213-4193D1E54C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3EF039AF-8F33-48CC-8E09-0331FF8713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DE26DE3B-3CEC-4A7A-9213-9E228B5EC5E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2A2D31D5-3226-4194-A9DD-8FAA606DB8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30:0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904">
    <iact:property name="dataType"/>
    <iact:actionData xml:id="d0">
      <inkml:trace xmlns:inkml="http://www.w3.org/2003/InkML" xml:id="stk0" contextRef="#ctx0" brushRef="#br0">7772 3138 0,'0'0'34,"0"0"-34,0 0 3,0 0-3,0 0 0,0 0 7,0 0 2,0 0 1,0 0-1,0 0 1,0 0-1,0 0 0,70 0 1,-20 0-1,25-8 1,11-9-1,10 1 0,-5 7 2,-9 1-1,1 8-1,-8 0 0,7 0 1,5-8-1,13-1 2,3-7-3,5 8 2,3 8-1,13 8 0,0 0 0,-8-8 1,8-8 1,1 8-4,11 0 3,5 0-1,4-8 1,8-1-1,0 1 1,16-9-1,1 9 0,-5-8 3,-3 7-5,3-7 2,5 7 1,4 1-1,24 0 4,42 0-5</inkml:trace>
    </iact:actionData>
  </iact:action>
  <iact:action type="add" startTime="64482">
    <iact:property name="dataType"/>
    <iact:actionData xml:id="d1">
      <inkml:trace xmlns:inkml="http://www.w3.org/2003/InkML" xml:id="stk1" contextRef="#ctx0" brushRef="#br0">13399 3270 0,'0'0'2,"0"0"4,0 0 3,0 0 0,0 0 1,0 0-1,0 0 0,0 0 1,50 9-1,-26-9 0,18-9 1,16 9-1,12-8 0,4 0 1,1 0-1,-5-1 3,1 1-2,3 0-1,5-1 4,-1 1-5,1 0 1,0 8 7,-5 0-13,5-8 6,12 8 6,16-9-11,21 1 5,1 8 3,-1-8-8,0 8 4,-8-9 1,4 9 0,0 0 1,-4 0 0,-8 0-2,4 0 2,8 0-1,4 0 0,13 0 1,-13 9-1,1-9 0,3 8 1,9-8-1,8 8 0,0 1 1,-1-1-1,10 0 1,3 0-1,9-8 0,-5 0 1,1 0-1,7 0 0,5 0 1,13-8-1,3 0 0,13-9 1,21 1-1,16 7 0,49 1 1</inkml:trace>
    </iact:actionData>
  </iact:action>
  <iact:action type="add" startTime="107653">
    <iact:property name="dataType"/>
    <iact:actionData xml:id="d2">
      <inkml:trace xmlns:inkml="http://www.w3.org/2003/InkML" xml:id="stk2" contextRef="#ctx0" brushRef="#br0">8422 11083 0,'0'0'2,"0"0"-1,0 0 9,0 0-1,0 0 1,0 0-1,0 0 1,0 0-1,0 0 0,0 0 1,0 0-1,0 0 0,0 0 0,0 0 1,-9-41 0,9 37-1,5-1 1,-1 1-2,8 0 2,5 0-1,7 4 1,10 0-1,7 0 1,13 4-1,4 0 1,0-4-1,4 0 0,4-4 1,8-4 1,9 0 0,0 8-2,4 4 1,-5 0 2,-7 4-3,-9 0-6,-8-3 7,-12-1 0,-9 0-1,-8-4 0,-4 0 1,-5 0-1,-3 0 0,-1 0 1,-3 0-1,-1 0 0,-4 0 0,1 0 2,3 0-3,-12 0 1,4 0 1,0 0-1,1 0 1,-5 0-1,0 0 0,0 0 0,-137-8 2,42 3-2,4 5 0,0 0 0,-9 5 1,-15-1 0,-5-4-1,4-4 0,21-1 0,24 1 1,18 4-1,11 0 0,9 0 1,8 0-1,5 0 1,7 0-2,1 0 2,3 0-1,5 0 0,4 0 0,0 0 1,0 0-1</inkml:trace>
    </iact:actionData>
  </iact:action>
  <iact:action type="add" startTime="109747">
    <iact:property name="dataType"/>
    <iact:actionData xml:id="d3">
      <inkml:trace xmlns:inkml="http://www.w3.org/2003/InkML" xml:id="stk3" contextRef="#ctx0" brushRef="#br0">12857 11141 0,'0'0'8,"0"0"2,0 0-1,0 0 0,0 0 1,66 0 0,-33 0-1,9 4 0,-1-4 1,-4 0-1,-4 4 0,5 1 1,7 3-1,13 0 0,21 5 3,12 3-1,12-4-5,0 1 4,-3-1-1,-5 5 1,4 4-1,5-5 0,16-8 1,0-3-1,16 3 1,17 0-2,25 5 2,17-1-1,16-8 1,8-4-1,4 4 1,-16-4-1,4 0 1,4 0-2,29-12 2</inkml:trace>
    </iact:actionData>
  </iact:action>
  <iact:action type="add" startTime="123552">
    <iact:property name="dataType"/>
    <iact:actionData xml:id="d4">
      <inkml:trace xmlns:inkml="http://www.w3.org/2003/InkML" xml:id="stk4" contextRef="#ctx0" brushRef="#br0">17094 8048 0,'0'0'8,"0"0"-1,0 0 3,0 0-1,0 0 1,0 0-1,-17 46 1,-4-9-1,-12 17 0,-29 29 0,-41 29 1,-42 24 1,-25 5-3,17-38 1,17-32 0,12-34 1,16-25-1,13-20 1,12-21-1,17-20 1,20-22-1,22-16 0,19-12 1,30-13-1,37-12 0,42 0 1,28 24-1,17 34 1,4 37-2,13 33 2,36 29-1,18 38 1,-18 28-1,-32 17 0,-50-8 1,-33-17-1,-29-17 0,-13-12 1,1-8-1,-17-12 0,-9-13 0,-7-13 0</inkml:trace>
    </iact:actionData>
  </iact:action>
  <iact:action type="add" startTime="124164">
    <iact:property name="dataType"/>
    <iact:actionData xml:id="d5">
      <inkml:trace xmlns:inkml="http://www.w3.org/2003/InkML" xml:id="stk5" contextRef="#ctx0" brushRef="#br0">18293 8119 0,'0'0'4,"0"0"4,0 0 3,0 0-5,0 0 3,0 0 0,83 0 1,25 4 0,65 4-2,38 0 3,25-8-2,25 9 1,-29-1-1,-30-4 1,-44 4 0,-47-3-2,-32-5 2</inkml:trace>
    </iact:actionData>
  </iact:action>
  <iact:action type="add" startTime="124448">
    <iact:property name="dataType"/>
    <iact:actionData xml:id="d6">
      <inkml:trace xmlns:inkml="http://www.w3.org/2003/InkML" xml:id="stk6" contextRef="#ctx0" brushRef="#br0">18562 8562 0,'0'0'7,"0"0"3,0 0-2,91 4 2,29 4 0,58 0-1,37 1 1,1-5 1,-14-12-1,-20-13-2,-24-16 2,-26-17 0,-37-4-1</inkml:trace>
    </iact:actionData>
  </iact:action>
  <iact:action type="add" startTime="124662">
    <iact:property name="dataType"/>
    <iact:actionData xml:id="d7">
      <inkml:trace xmlns:inkml="http://www.w3.org/2003/InkML" xml:id="stk7" contextRef="#ctx0" brushRef="#br0">19948 7734 0,'0'0'7,"0"0"2,0 0 1,50 16-1,8 5 0,29 12 1,24 13-1,-3-1 1,-13-8 0,-20-8-1,-22-4 0,-15-8 1,-13-1 0,-21 5-1,-17 12 1,-41 38-1,-74 53 1,-58 25-1,-17 0 0,25-29 1,34-21-1,36-28 0,21-26 0,21-28 1,8-21-1</inkml:trace>
    </iact:actionData>
  </iact:action>
  <iact:action type="add" startTime="125046">
    <iact:property name="dataType"/>
    <iact:actionData xml:id="d8">
      <inkml:trace xmlns:inkml="http://www.w3.org/2003/InkML" xml:id="stk8" contextRef="#ctx0" brushRef="#br0">18939 6893 0,'0'0'6,"0"0"3,0 0 1,21 83 0,28 41-1,17 54 0,9 0 2,-13-33 0,-21-50 0,-12-33-3,-8-16 2,0-9-2,-1-8 3</inkml:trace>
    </iact:actionData>
  </iact:action>
  <iact:action type="add" startTime="125260">
    <iact:property name="dataType"/>
    <iact:actionData xml:id="d9">
      <inkml:trace xmlns:inkml="http://www.w3.org/2003/InkML" xml:id="stk9" contextRef="#ctx0" brushRef="#br0">19762 6794 0,'0'0'7,"0"0"2,0 0 1,-45 74-1,-13 51 1,-50 82 0,-41 41-1,0-24 0,13-59 1,41-49-1,20-41 0,13-26 0,-4-16 1,4-20-1,4-17 1,-4-38-1,8-32 0,13-17 0,12 4 1,12 33 0,9 21-1,4 12 0,12 9 1,13-1-1,28-3 0,67-13 1,74-13-1,84-16 0,28 5 0,-33 7 1,-42 17 0,-53 21 0,-46 8-1</inkml:trace>
    </iact:actionData>
  </iact:action>
  <iact:action type="add" startTime="126696">
    <iact:property name="dataType"/>
    <iact:actionData xml:id="d10">
      <inkml:trace xmlns:inkml="http://www.w3.org/2003/InkML" xml:id="stk10" contextRef="#ctx0" brushRef="#br0">20081 8831 0,'0'0'6,"0"0"3,0 0 1,0 0-1,82 45 0,-36-12 1,12 13-1,12 4 1,5-5-2,3-12 3,9-16-2,0-17 0,21-17 0,32-16 1,13-8-1,9-5 0,-17 9 1,-34 8-1,-24 8 0,-25 5 1,-12 3-1,-9 9 1,9 8-1,20 13 1,25 12-1,13 8 0,-5-4 0,-7-4 1,3 0-1,17-4 1,4-4-1,0-13 0,-4-4 1,8 9-1,16 3 0,18 1 0,11-1 1,-16-3-1,-12 3 1,-21 5 0,-21-4-2</inkml:trace>
    </iact:actionData>
  </iact:action>
  <iact:action type="add" startTime="129094">
    <iact:property name="dataType"/>
    <iact:actionData xml:id="d11">
      <inkml:trace xmlns:inkml="http://www.w3.org/2003/InkML" xml:id="stk11" contextRef="#ctx0" brushRef="#br0">21310 7647 0,'0'0'6,"0"0"3,0 0 0,0 0 1,0 0-1,0 0 1,0 0-1,-42-33 0,30 20 1,-5 1-1,1-1 1,-1 5-1,-4 0 0,1 4 1,-1-1-1,-8 5 0,-4 0 0,-13 9 1,-11 11-1,-14 22 1,-3 24 0,-1 25 6,17 25-13,13 37 7,16 17-1,29 0 1,21 0-1,20-13 1,9-20 0,-1-26-1,1-28 0,-5-25 0,-7-25 0,-5-29 0,4-20 0</inkml:trace>
    </iact:actionData>
  </iact:action>
  <iact:action type="add" startTime="129570">
    <iact:property name="dataType"/>
    <iact:actionData xml:id="d12">
      <inkml:trace xmlns:inkml="http://www.w3.org/2003/InkML" xml:id="stk12" contextRef="#ctx0" brushRef="#br0">20954 7444 0,'0'0'7,"0"0"2,0 0 0,49 0 1,1 0-1,29 8 1,20 13-1,-4 0 0,-12-1 1,-17-3-1,-12-5 1,-9 1-1,-3-5 1,-9 0-1,-4 0 0,-4 1 1,-5-1-1,-3 0 0,-1 1 0,1-1 1,-13 0-1,8 0 1,1 5-1,-1 12 0,5 16 1,-1 21-1,1 33 0,-1 30 1,1 24-1,0-4 0,-17-17 1,0-20 1,-9-21-2,1-21 0,0-12 0,-1-13 1,1-8 0,0-8-2,0-4 2,-5-1 0,-3-3-2,-22 4 3,-36 3-2,-34-3 0,-41 0 3,-20 0-2,12-9-4,8-12 3</inkml:trace>
    </iact:actionData>
  </iact:action>
  <iact:action type="add" startTime="143864">
    <iact:property name="dataType"/>
    <iact:actionData xml:id="d13">
      <inkml:trace xmlns:inkml="http://www.w3.org/2003/InkML" xml:id="stk13" contextRef="#ctx0" brushRef="#br0">7785 13874 0,'0'0'2,"0"0"-2,0 0 16,0 0-13,0 0 4,0 0 2,0 0 0,0 0 1,49-25-1,-28 25 0,8 0 1,12 0 0,13 4-1,8-4 0,4-4 1,9 0 0,7 0 0,1 8 0,12 4-2,1 9 2,-10-1-1,-11-3 1,-17-5-1,-9-4 0,-3 0 0,-1-4 0,5 4 2,4 0-3,0 5 1</inkml:trace>
    </iact:actionData>
  </iact:action>
  <iact:action type="add" startTime="164944">
    <iact:property name="dataType"/>
    <iact:actionData xml:id="d14">
      <inkml:trace xmlns:inkml="http://www.w3.org/2003/InkML" xml:id="stk14" contextRef="#ctx0" brushRef="#br0">17975 13720 0,'0'0'4,"0"0"-2,0 0 7,0 0 0,-71 83 0,18 33 0,-5 58 1,12 17 1,21-18-3,17-19 2,8-18-1,17 1 0</inkml:trace>
    </iact:actionData>
  </iact:action>
  <iact:action type="add" startTime="165157">
    <iact:property name="dataType"/>
    <iact:actionData xml:id="d15">
      <inkml:trace xmlns:inkml="http://www.w3.org/2003/InkML" xml:id="stk15" contextRef="#ctx0" brushRef="#br0">17714 15157 0,'0'0'6,"0"0"3,0 0 1,21 104 0,4-1-1,-5 5 0,-7-21 1,-9-21 0,-4-12-1</inkml:trace>
    </iact:actionData>
  </iact:action>
  <iact:action type="add" startTime="165539">
    <iact:property name="dataType"/>
    <iact:actionData xml:id="d16">
      <inkml:trace xmlns:inkml="http://www.w3.org/2003/InkML" xml:id="stk16" contextRef="#ctx0" brushRef="#br0">21901 13605 0,'0'0'6,"0"0"3,0 0 1,37 41-1,9 33 1,12 38-1,-9 25 0,-15-21 2,-14-17-2,-7-12 1,-1 4-1</inkml:trace>
    </iact:actionData>
  </iact:action>
  <iact:action type="add" startTime="165734">
    <iact:property name="dataType"/>
    <iact:actionData xml:id="d17">
      <inkml:trace xmlns:inkml="http://www.w3.org/2003/InkML" xml:id="stk17" contextRef="#ctx0" brushRef="#br0">22100 15112 0,'0'0'7,"0"0"3,20 66-1,5 50 1,8 74-1,-4 17 2,-4-20-1,-8-51 2</inkml:trace>
    </iact:actionData>
  </iact:action>
  <iact:action type="add" startTime="166284">
    <iact:property name="dataType"/>
    <iact:actionData xml:id="d18">
      <inkml:trace xmlns:inkml="http://www.w3.org/2003/InkML" xml:id="stk18" contextRef="#ctx0" brushRef="#br0">20581 7262 0,'0'0'9,"0"0"-2,0 0 2,0 0 1,0 0-1,4 70 1,9 25-1,-1 17 1,1-13 0,-1 1 1,1 24-3,-9 21 1,-8 12 1,-9 1-1,-3-22 0,-5-12 1,4-8-1,5-20 0,4-26 1,4-20-1,-1-17 0,5-13 1,0-3-1,0-5 0,5 1 1,-1-5-1,8 0 1,5 1 0,12-5-2,8 0 2,8 0-1,1 0 1,3 0-1,5 5 1,8 3-2,13 9 2,16 4-1,4-5 0,-4-11 1,-17-9-2,-7-9 2,-14 1 0,-7 0 0,-13-1-1,-4 1 2,-8-4-3,-1-1 1,-3-3 1,4-5-1,-1-4 0,1-8 0,4-4 0,0-9 1,-1-7-1,-3-10 0,-4-15 0,-5-17 1,1-13 0,-1 0-2,0 9 2,-3 8 0,-9 12-1,-9 0 0,-7 1 1,-9-5 0,-4 4-1,-4 5 1,0-1-1,-9 1 3,-3-1-1,-5 9-2,5 12-1,8 17-1,3 8 6,6 8-9,-6 0 7,-7 1-2,-9 3 1,-16 1 3,-8 3-4,-5 1-3,9 4 2,8 3 2,16 5-1,13 0 0,8 0 1,5 0-1,3 0 0,5 0 1,3 5 0,1-5-2,4 0 1,0 0 2,0 4-2,0 0-1,4 0 2,0 0-2,0 0 3,0 13-1,-9 37-2,-28 74 2,-37 71 0,-17 16-2,12-25 2,0-20-1,21-21 1,21-20-1,0-13 1,20-9-1,9-12 0,8-4 0,8 1 1,9-1-1,4-9 1,8-7-1,12-17 0,13-8 0,20-5 2,21 1 0,13-5-1,-9-16-1,5-17 1,7-16-4,1-4 3,-9-1 0,-11-8 2,-1-8-3,0-12 1,4-17 0,21-29 1,-5-16 0,1-5-2,-25 4 2,-29 26-1,-25 12 1,-21-5-1,-24-20 0,-29-33 1,-46-50-2,-25-4 3,-16-4-2,-5-9 0</inkml:trace>
    </iact:actionData>
  </iact:action>
  <iact:action type="add" startTime="177411">
    <iact:property name="dataType"/>
    <iact:actionData xml:id="d19">
      <inkml:trace xmlns:inkml="http://www.w3.org/2003/InkML" xml:id="stk19" contextRef="#ctx0" brushRef="#br0">17793 15662 0,'0'0'1,"0"0"2,0 0 6,0 0 1,0 0-1,0 0 0,0 0 1,0 0-1,0 0 1,0 0-1,0 0 1,0 0-1,49 25 0,-28-29 1,4 0-1,8-4 1,8 3-1,9 1 0,16 4 1,25 4-1,17-4 4,8-4-7,-5-8 4,-15-1-1,-10 9 1,-7 4-1,12 4 1,13 1-1,-1-1 0,-12-4 1,-12-4-1,-17-5 0,-17 1 1,-8 4-2,1-4 2,3-5 0,9-8-1</inkml:trace>
    </iact:actionData>
  </iact:action>
  <iact:action type="add" startTime="178248">
    <iact:property name="dataType"/>
    <iact:actionData xml:id="d20">
      <inkml:trace xmlns:inkml="http://www.w3.org/2003/InkML" xml:id="stk20" contextRef="#ctx0" brushRef="#br0">20163 15902 0,'0'0'6,"0"0"4,0 0-1,0 0 1,0 0 0,0 0-1,0 0 0,42-29 0,-21 21 1,3 0-1,5 0 0,13-1 1,11 5-1,14 4 0,15 4 0,14 0 2,-14 5 1,-3 3-2,-13 1 0,-12 3 0</inkml:trace>
    </iact:actionData>
  </iact:action>
  <iact:action type="add" startTime="178854">
    <iact:property name="dataType"/>
    <iact:actionData xml:id="d21">
      <inkml:trace xmlns:inkml="http://www.w3.org/2003/InkML" xml:id="stk21" contextRef="#ctx0" brushRef="#br0">19510 16134 0,'0'0'6,"0"0"3,0 0 2,0 0-3,0 0 2,-33 46-1,-34 45 1,-48 99-1</inkml:trace>
    </iact:actionData>
  </iact:action>
  <iact:action type="add" startTime="180176">
    <iact:property name="dataType"/>
    <iact:actionData xml:id="d22">
      <inkml:trace xmlns:inkml="http://www.w3.org/2003/InkML" xml:id="stk22" contextRef="#ctx0" brushRef="#br0">9692 14023 0,'0'0'7,"0"0"2,0 0 0,0 0 1,0 0-1,0 0 1,0 0-1,99-4 0,-16-9 1,0 1-1,-13-1 0,-20 5 1,-13 0 0,-12 4 1,-5-1 0,-7 5-4,-5 0 2,-4 0 0,-4 0 0,0 0 1,0 0-1,0 0 0,-132-24 2,53 28-2,1 8 0,3 1 1,17-1-1,17 0 0,12-3 0,12-1 1,5 0 0,4-4-1,3 1 0,5-1 1,0-4-2,0 0 1,0 0 1,120-13 0,-16-3-1,-1 3 1,9 5-1</inkml:trace>
    </iact:actionData>
  </iact:action>
  <iact:action type="add" startTime="191115">
    <iact:property name="dataType"/>
    <iact:actionData xml:id="d23">
      <inkml:trace xmlns:inkml="http://www.w3.org/2003/InkML" xml:id="stk23" contextRef="#ctx0" brushRef="#br0">21343 16230 0,'0'0'2,"0"0"1,0 0 5,0 0 2,0 0-1,0 0 1,0 0-1</inkml:trace>
    </iact:actionData>
  </iact:action>
  <iact:action type="add" startTime="191411">
    <iact:property name="dataType"/>
    <iact:actionData xml:id="d24">
      <inkml:trace xmlns:inkml="http://www.w3.org/2003/InkML" xml:id="stk24" contextRef="#ctx0" brushRef="#br0">21305 16176 0,'0'0'7,"0"0"1,0 0 2,0 0-1,0 0 1,0 0-1,0 0 0,0 0 1,0 0-1,0 0 0,0 0 1,0 0-1,0 0 1,0 0-1,0 0 0,0 0 1,-29 45 1,0 5-2,-20 29 0,-30 28 0,-20 13 0,-13-8 0</inkml:trace>
    </iact:actionData>
  </iact:action>
  <iact:action type="add" startTime="192212">
    <iact:property name="dataType"/>
    <iact:actionData xml:id="d25">
      <inkml:trace xmlns:inkml="http://www.w3.org/2003/InkML" xml:id="stk25" contextRef="#ctx0" brushRef="#br0">21607 16644 0,'0'0'6,"0"0"7,0 0-7,0 0 3,0 0 1,0 0-1,0 0 0,50-29 6,-21 24-11,8 1 6,13 0-1,0 4 0,12 0 1,4 4-1,4 5 0,-4-1 2,-4 0 2,-12-4-5,-4 0 3,-9 1-2,-8-1-1,-9 0 3,-3-4-3,4 0 2,-13 0-4,0 0 3,-4 0 1,1 0-1,-5 0 0,0 0 0,0 0 1,0 0-1,-116-29 1,70 21 0,9-1-1,4 1 0,8 4 1,4 0-1,5 0 0,3-1 1,1 1-1,4 4 1,-1 0-1,5 0 0,0 0 0,0 0 1,0 0-1,0 0 0,4 0 2,0 0-3,0 0 2,0 0 2,0 0-7,0 0 5,0 0-1,91 17 1,-50-9-1,17 0 0</inkml:trace>
    </iact:actionData>
  </iact:action>
  <iact:action type="add" startTime="202424">
    <iact:property name="dataType"/>
    <iact:actionData xml:id="d26">
      <inkml:trace xmlns:inkml="http://www.w3.org/2003/InkML" xml:id="stk26" contextRef="#ctx0" brushRef="#br0">19940 9626 0,'0'0'1,"0"0"3,0 0 12,0 0-14,0 0 6,0 0 2,0 0 0,0 0-1,0 0 0,46-21 0,-34 21 1,5 0-1,11 0 0,10-4 1,7 0-1,9 0 1,8-5-1,8 1 0,5 0 3,-5 8-3,-4 0 0,-4 4 0,1 4 1,-1 0-1,-4-3 0,-5-1 1,5-4-1,13 0 0,11 0 1,13 0-1,9 8 0,-9 0 1,-16 1-1,-9-5 0,-8-4 1,4-4-1,13-5 1,16 5-1,17 4 0,-1 4 0,-3 5 1,0-5-1,12-4 1,20 0-1,13 0 0,-12 4 1,-9-8-1,5 0 0,4-1 0,12 5 1,0 0-1,12 5 1,13-1-1,12 0 0,17 4 1,4-4-1</inkml:trace>
    </iact:actionData>
  </iact:action>
  <iact:action type="add" startTime="224192">
    <iact:property name="dataType"/>
    <iact:actionData xml:id="d27">
      <inkml:trace xmlns:inkml="http://www.w3.org/2003/InkML" xml:id="stk27" contextRef="#ctx0" brushRef="#br0">21752 16445 0,'0'0'1,"0"0"0,0 0 16,0 0-14,0 0 6,0 0 0,0 0 1,0 0-1,0 0 0,0 0 1,0 0-1,0 0 0,0 0 1,50 0-1,-5 4 1,22 0-1,11 0 0,5 5 0,0-1 1,-13 0 1,-12-4 0,-17 0-3,-12 0 2,-8 1-1,-9-5 2,-7 0-6,-5 0 5,0 0-1,0 0 0,-96-25 3,38 17-3,5 3 0,11 1 0,9 4 1,8 0-1,5 0 1,7 0-2,5 0 1,4 0 1,4 0 1,0 0-1,0 0-4,141-8 6,7-21-4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52:19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890">
    <iact:property name="dataType"/>
    <iact:actionData xml:id="d0">
      <inkml:trace xmlns:inkml="http://www.w3.org/2003/InkML" xml:id="stk0" contextRef="#ctx0" brushRef="#br0">17110 14727 0,'0'0'0,"0"0"3,0 0 7,0 0-1,0 0 1,0 0-1,0 0 1,0 0-1,0 0 1,0 0 0,0 0-1,50 4 1,-21 0-2,0 0 2,12 0-1,0-4 1,5 0-1,4 4 0,-1-4 1,1 0-1,0 0 1,3 0 1,1 0-3,8 0 1,-8 0 1,4 0-1,-4 0 2,-1 4-3,-3 1 2,0-1-1,4 0 0,-1-4 0,5 0 1,8-4 0,1 0-2,7-5 3,5 1-2,-9 4 0,5 0 0,-5 0 0,0-5 1,1 1-1,3 0 1,5-1-1,3 1 3,-3 0-6,-5 4 5,-7 0-2,-5-1 0,0 1 0,-4 0 1,0-4 0,4 0-2,8-5 2,9 1-1,3-1 1,1 5-1,-4 4 0,-5 4 1,-8-4-1,-4 0-1,0-5 2,5-7-1,7-5 1,9-4-1,-4 5 0,3 7 1,1 5-1,-4 4 0,-13 4 1,0-4-1,-8-5 1,4-3-1,4-9 0,13 1 1,4 3-1,8 9 0,0 8 1,0 0-1,-9 0 1,-3-4-1,4-5 1,4-3 0,12 4-1,13 3 2,20-11-3,9-21 1,-9-26 0</inkml:trace>
    </iact:actionData>
  </iact:action>
  <iact:action type="add" startTime="46547">
    <iact:property name="dataType"/>
    <iact:actionData xml:id="d1">
      <inkml:trace xmlns:inkml="http://www.w3.org/2003/InkML" xml:id="stk1" contextRef="#ctx0" brushRef="#br0">1442 8127 0,'0'0'1,"0"0"1,-33-41 8,29-1-1,-9-16 1,5-20-1,0-18 1,8-11-1,8-9 2,25-17-1,25-12 0,25 0-1,8 17 1,-17 29-1,-16 20 0,-8 21 2,-17 13-3,-8 11 2,-9 14-1,-7 11 0,-1 5 0</inkml:trace>
    </iact:actionData>
  </iact:action>
  <iact:action type="add" startTime="46844">
    <iact:property name="dataType"/>
    <iact:actionData xml:id="d2">
      <inkml:trace xmlns:inkml="http://www.w3.org/2003/InkML" xml:id="stk2" contextRef="#ctx0" brushRef="#br0">1980 8086 0,'0'0'8,"0"0"-1,0 0 3,-17 45-1,-8-28 0,-8-5 1,-12-4-2,-42-16 3,-21-29-2</inkml:trace>
    </iact:actionData>
  </iact:action>
  <iact:action type="add" startTime="53886">
    <iact:property name="dataType"/>
    <iact:actionData xml:id="d3">
      <inkml:trace xmlns:inkml="http://www.w3.org/2003/InkML" xml:id="stk3" contextRef="#ctx0" brushRef="#br0">3494 7986 0,'0'0'1,"0"0"1,0 0 8,0 0-1,0 0 0,0 0 1,0 0 0,0 0-1,0 0 0,46 0 1,-34 4 0,13 0-1,8 1 0,8 3 1,1 0-1,-1-4 1,9 0-1,-9-4 0,0 0 1,1 0-1,-9 0 2,8-4 1,1 4-6,-1 0 4,17 0-1,0 4 0,16 1 1,1-1-1,-9-4 0,0 0 1,-8-4-1,0-1 0,-17 1 1,1 0-1,-9 4 0,0 4 1</inkml:trace>
    </iact:actionData>
  </iact:action>
  <iact:action type="add" startTime="55508">
    <iact:property name="dataType"/>
    <iact:actionData xml:id="d4">
      <inkml:trace xmlns:inkml="http://www.w3.org/2003/InkML" xml:id="stk4" contextRef="#ctx0" brushRef="#br0">6279 7941 0,'0'0'6,"0"0"5,0 0-2,0 0 0,0 0 0,0 0 1,0 0-1,0 0 0,0 0 0,0 0 1,0 0-1,0 0 1,0 0-1,0 0 1,41 0-1,-37 0 0,4 0 0,1 0 1,-1 0-1,4 0 1,5 4-1,4 0 1,7 0-1,6-4 0,7 0 1,4 0 0,5-4 0,8 0-2,-8 0 2,3 0 1,-3-1-2,-4 1 0,-1 4 1,-8-4-1,1 4 1,-5-4-2,4 4 5,0 0-6,0 0 2,1 0 2,7 0-5,9-4 5,16-4-2,17-9 0</inkml:trace>
    </iact:actionData>
  </iact:action>
  <iact:action type="add" startTime="61799">
    <iact:property name="dataType"/>
    <iact:actionData xml:id="d5">
      <inkml:trace xmlns:inkml="http://www.w3.org/2003/InkML" xml:id="stk5" contextRef="#ctx0" brushRef="#br0">17532 15228 0,'0'0'2,"0"0"2,46-29 3,-9 0 2,17-13 1,16 5-2,13 0 2,-1 12-1,-3 4 2,-21 5 0,-17 7-2,-12 1 0,-16 0 2,-13 4-3,-13-5 0,-20-3 1,-12 8 0,-13 8 0,-4 8 1,-17 13-1,-8 12 0,-8 5 1,4-1-1,12-4 1,17-8-1,21-8 0,12-4 1,13-5-1,11-4 0,5-3 1,0-1-1,21 4 1,12 4-1,21-3 0,12-9 1,21 0-1,16-4 1,9-5-1,-17 1 0,-24 0 1,-26-1-1</inkml:trace>
    </iact:actionData>
  </iact:action>
  <iact:action type="add" startTime="62236">
    <iact:property name="dataType"/>
    <iact:actionData xml:id="d6">
      <inkml:trace xmlns:inkml="http://www.w3.org/2003/InkML" xml:id="stk6" contextRef="#ctx0" brushRef="#br0">17652 15141 0,'0'0'8,"0"0"0,0 0 1,-50 8 0,34-8 1,3 0-1,5 0 1,4 0 0,4 0-1,0 0 0,0 0 1,0 0-1,108-46 0,-21 17 1,12 0-1,-8 9 1,-21 3-1,-20 5 0,-25 3 3,-17 5-1,-16 0-2,-17-4 1,-29-5-1,-33 1 1,-25 8 0,-16 12-2,-17 13 2,13 16 1,24 9-2,30-5 1,24-8-1,17-8-5,16-8 5,9-5 1,8-4-1,8-4 1,16 5-1,22 3 1,32 5 1,30-5-4,-1-8 5,-12-4-5,-8-4 3,-21 0-2,-17 0 2,-20 4 1,-16 0-2,-5 0-2,-4 0 3</inkml:trace>
    </iact:actionData>
  </iact:action>
  <iact:action type="add" startTime="70428">
    <iact:property name="dataType"/>
    <iact:actionData xml:id="d7">
      <inkml:trace xmlns:inkml="http://www.w3.org/2003/InkML" xml:id="stk7" contextRef="#ctx0" brushRef="#br0">3469 6806 0,'0'0'2,"0"0"0,0 0 8,0 0-1,0 0 0,0 0 1,0 0 0,0 0-1,0 0 1,0 0-1,0 46 2,-8 16-3,8 50 1,0 53 0,0 34 3,0-4-3,17-22-1,-1-19 2,1-30 0,-9-29 0,-8-33-1,8-29-1,-8-20 1</inkml:trace>
    </iact:actionData>
  </iact:action>
  <iact:action type="add" startTime="70884">
    <iact:property name="dataType"/>
    <iact:actionData xml:id="d8">
      <inkml:trace xmlns:inkml="http://www.w3.org/2003/InkML" xml:id="stk8" contextRef="#ctx0" brushRef="#br0">3560 6744 0,'0'0'7,"0"0"1,0 0 2,0 0-1,66 0 1,-8 0 0,9 0-1,15-4 0,9 0 1,17 0 0,0 0-1,7 4 0,9-5 1,1 1-1,-1 0 0,4 0 1,-12 4-1,-21 4 1,-16-4-1,-21 4 0,-13 0 1,-8 1-1,-12-1 1,-4 0-1,-5-4 0,-3 4 1,-1-4-1,-4 0 1,1 4-2,-1 0 2,-4 9-1,0 7 1,-4-20-1,-16 96 1,-1-9-1,5 20 0,3 13 1,1 13-1,-4 8 0,-9-5 1,9-20-1,8-25 1,8-25-1,4-12 1,4-17-1,1-32 0,45-63 1</inkml:trace>
    </iact:actionData>
  </iact:action>
  <iact:action type="add" startTime="71969">
    <iact:property name="dataType"/>
    <iact:actionData xml:id="d9">
      <inkml:trace xmlns:inkml="http://www.w3.org/2003/InkML" xml:id="stk9" contextRef="#ctx0" brushRef="#br0">6390 6686 0,'0'0'7,"0"0"2,0 0 0,0 0 0,0 0 1,-20 66-1,-1 1 1,-8 28-1,0 29 0,0 25 2,4 25 0,13 0-1,8-4-1,12-17 0,0-21 2,5-28-4,-1-34 4,-4-37-3,1-24 1</inkml:trace>
    </iact:actionData>
  </iact:action>
  <iact:action type="add" startTime="72418">
    <iact:property name="dataType"/>
    <iact:actionData xml:id="d10">
      <inkml:trace xmlns:inkml="http://www.w3.org/2003/InkML" xml:id="stk10" contextRef="#ctx0" brushRef="#br0">6432 6525 0,'0'0'6,"0"0"3,0 0 1,0 0-1,49 12 1,5-4-1,12 1 1,0-5-1,1-4 0,-5 0 0,0 4 1,4 0 1,8 8 0,9 1-2,4-1 1,0-3-1,-8-1 0,-9-4 0,-16-4 0,-13 0 1,-8 0-1,-8 0 1,-8 0-1,-1 0-2,-4 0 2,-3 0 2,-1 0-2,0 0 1,1 0-1,-5 0 2,0 0-3,0 0 1,0 4 1,0 0-1,-4 0 0,0 5 1,4 11-1,1 18 1,-5 20-1,0 20 2,-5 13-3,-3 17 2,0 12-1,0 4 0,-1-4 1,1-12 2,0-13-2,-1-16-1,5-13-2,0-12 1,0-8 4,0-13-2,0-4-3,0-9 2,-5-3 2,-3-1-3,-17-3 2,-25-1 0,-49-3 2,-79-5-1,-100 0-8</inkml:trace>
    </iact:actionData>
  </iact:action>
  <iact:action type="add" startTime="80432">
    <iact:property name="dataType"/>
    <iact:actionData xml:id="d11">
      <inkml:trace xmlns:inkml="http://www.w3.org/2003/InkML" xml:id="stk11" contextRef="#ctx0" brushRef="#br0">5099 16010 0,'0'0'3,"0"0"-3,0 0 12,0 0-4,0 0 1,0 0 0,0 0 1,0 0-2,0 0 2,0 0 0,0 0-1,0 0 0,0 0 0,0 0 1,0 0 0,25 62-1,-25-20 0,-4 7 0,-4 9 1,4 0-1,0-4 1,-1-4-1,5-5 0,0-3 2,5-1-3,3 0 2,0-3 0,0-1-1,-4-8 0,1-4 1,-1-4-2,0-5 2,0 1-1,0-5 1,0 0-1,5 1 2,-1-1-3,0 1 1,0-1 1,5-4-1,3 1 0,5-1 1,12-4-1,13 0 0,16-4 1,16-4-1,5 0 0,-4-4 1,-13 4 0,-16-1-2,-13 5 2,-8 0 0,-9 0-1,-3 0 1,-5 0-1,-3-4 1</inkml:trace>
    </iact:actionData>
  </iact:action>
  <iact:action type="add" startTime="81177">
    <iact:property name="dataType"/>
    <iact:actionData xml:id="d12">
      <inkml:trace xmlns:inkml="http://www.w3.org/2003/InkML" xml:id="stk12" contextRef="#ctx0" brushRef="#br0">4963 15695 0,'0'0'23,"0"0"-21,0 0-1,0 0 7,0 0 2,58 0-1,-21 0 1,17 0-1,16 5 1,17 3-1,8 0 0,4-4 2,-3 0 0,-1-4-2,0 5 0,0-1 2,-12 4-3,-9-4 1,-12 0 0,-16 0 1,-13-4 0,-8 0-1,-9-4 1,1-8-4</inkml:trace>
    </iact:actionData>
  </iact:action>
  <iact:action type="add" startTime="81551">
    <iact:property name="dataType"/>
    <iact:actionData xml:id="d13">
      <inkml:trace xmlns:inkml="http://www.w3.org/2003/InkML" xml:id="stk13" contextRef="#ctx0" brushRef="#br0">5137 16263 0,'0'0'6,"0"0"4,0 0-1,0 0 1,0 0-1,58-9 1,-21 1-1,8 4 1,9 0-1,12 0 0,13 4 1,4 0 0,-5 4 1,-3 0-3,-9 0 1,0 0 1,0-8-1,9-17 1</inkml:trace>
    </iact:actionData>
  </iact:action>
  <iact:action type="add" startTime="84162">
    <iact:property name="dataType"/>
    <iact:actionData xml:id="d14">
      <inkml:trace xmlns:inkml="http://www.w3.org/2003/InkML" xml:id="stk14" contextRef="#ctx0" brushRef="#br0">10540 14722 0,'0'0'6,"0"0"6,0 0-3,0 0-2,-41 13 3,32-13-1,-3 4 1,4 0-1,-9 0 0,5 0 1,-1 1-1,-3-1 0,-9 0 1,0 4 0,-8 5-1,-8 3 0,-5 5 1,1 8-1,-1 0 0,5 0 3,3 0-4,5-4 2,9-1-1,-5-3 1,8 0-1,4-5 0,1 1 2,3 0-3,1 3 3,4 1-3,-1 12 3,5 8-4,4 9 2,4 8 1,5 8 1,3-4-3,1-8 1,7-16 0,-7-14 3,7-11-3</inkml:trace>
    </iact:actionData>
  </iact:action>
  <iact:action type="add" startTime="85907">
    <iact:property name="dataType"/>
    <iact:actionData xml:id="d15">
      <inkml:trace xmlns:inkml="http://www.w3.org/2003/InkML" xml:id="stk15" contextRef="#ctx0" brushRef="#br0">8467 15807 0,'0'0'6,"0"0"4,0 0-1,0 0 1,0 0-1,0 50 1,4 29-1,-4 53 1,-4 30-1,0 7 1,0-16 1,4-24-1,0-22 2,0-28-6,8-21 5,5-17-3,3-12 1,9-12 4,8-9-4,13-8-4,16-4 5,29-12-1,20-18 0,5-19 1</inkml:trace>
    </iact:actionData>
  </iact:action>
  <iact:action type="add" startTime="86252">
    <iact:property name="dataType"/>
    <iact:actionData xml:id="d16">
      <inkml:trace xmlns:inkml="http://www.w3.org/2003/InkML" xml:id="stk16" contextRef="#ctx0" brushRef="#br0">8451 15708 0,'0'0'8,"0"0"1,0 0 1,0 0-1,0 0 1,41 33-1,13-25 0,33 1 1,16 3-1,-4-4 1,-16 1 0,-17-1-1,-12 0 0</inkml:trace>
    </iact:actionData>
  </iact:action>
  <iact:action type="add" startTime="86506">
    <iact:property name="dataType"/>
    <iact:actionData xml:id="d17">
      <inkml:trace xmlns:inkml="http://www.w3.org/2003/InkML" xml:id="stk17" contextRef="#ctx0" brushRef="#br0">8405 16441 0,'0'0'6,"0"0"4,0 0-1,0 0 1,70 25-1,34-25 0,41-5 1,28-7 3,10-9-6,-14-8 4,-24 4-1,-21 5 0</inkml:trace>
    </iact:actionData>
  </iact:action>
  <iact:action type="add" startTime="86758">
    <iact:property name="dataType"/>
    <iact:actionData xml:id="d18">
      <inkml:trace xmlns:inkml="http://www.w3.org/2003/InkML" xml:id="stk18" contextRef="#ctx0" brushRef="#br0">9150 16403 0,'0'0'6,"0"0"4,0 0 0,58 25-1,12-12 0,42-1 0,12 1 1,0-5 0,-16-8-1,-13-4 1,-12-9-1</inkml:trace>
    </iact:actionData>
  </iact:action>
  <iact:action type="add" startTime="86954">
    <iact:property name="dataType"/>
    <iact:actionData xml:id="d19">
      <inkml:trace xmlns:inkml="http://www.w3.org/2003/InkML" xml:id="stk19" contextRef="#ctx0" brushRef="#br0">9638 16035 0,'0'0'7,"0"0"2,0 0 1,0 0-1,41 16 1,34 9-1,28 8 0,-3 1 0,-26-10 1,-20-7 1,-25-5-3,-8 1 1,-9-1 1,-8 1-1,-12 7 2,-21 22-2,-33 32 0,-21 26 1,4 3 1,13-12-3,21-29 2,20-24 1,21-26 1,8-12-8</inkml:trace>
    </iact:actionData>
  </iact:action>
  <iact:action type="add" startTime="87293">
    <iact:property name="dataType"/>
    <iact:actionData xml:id="d20">
      <inkml:trace xmlns:inkml="http://www.w3.org/2003/InkML" xml:id="stk20" contextRef="#ctx0" brushRef="#br0">10234 15774 0,'0'0'5,"0"0"3,58 13 2,33 3 0,58 5-1,24-5 2,-15-12-1,-42-4 0,-38 0-1,-24-4 0,-21 4 1,-16 0-1</inkml:trace>
    </iact:actionData>
  </iact:action>
  <iact:action type="add" startTime="87487">
    <iact:property name="dataType"/>
    <iact:actionData xml:id="d21">
      <inkml:trace xmlns:inkml="http://www.w3.org/2003/InkML" xml:id="stk21" contextRef="#ctx0" brushRef="#br0">10602 15878 0,'0'0'7,"0"0"2,0 0 0,-8 58 1,4 16-1,4 42 1,8 25-1,0-9 2,5-16-3,-5-25 1,-4-33 1,0-29-1</inkml:trace>
    </iact:actionData>
  </iact:action>
  <iact:action type="add" startTime="87731">
    <iact:property name="dataType"/>
    <iact:actionData xml:id="d22">
      <inkml:trace xmlns:inkml="http://www.w3.org/2003/InkML" xml:id="stk22" contextRef="#ctx0" brushRef="#br0">11272 15787 0,'0'0'5,"0"0"5,0 0-1,-8 66 0,12 21 1,0 33-1,0 0 0,-4-25 2,0-20 1,-4-17-4,0-17 2,4-8 1,0-4 1,4-4-8,5 4 6,7 4-1,9 4 0,12 1 0,13-1 4,12-4-2,21-12-7,-5-13 6,13-16 1</inkml:trace>
    </iact:actionData>
  </iact:action>
  <iact:action type="add" startTime="88075">
    <iact:property name="dataType"/>
    <iact:actionData xml:id="d23">
      <inkml:trace xmlns:inkml="http://www.w3.org/2003/InkML" xml:id="stk23" contextRef="#ctx0" brushRef="#br0">11227 15695 0,'0'0'7,"0"0"2,0 0 0,0 0 1,91 34-1,25-10 1,28-3-1,-15-8 1,-34-9 1,-37-4-1,-25-9 0,-12-3-2</inkml:trace>
    </iact:actionData>
  </iact:action>
  <iact:action type="add" startTime="88272">
    <iact:property name="dataType"/>
    <iact:actionData xml:id="d24">
      <inkml:trace xmlns:inkml="http://www.w3.org/2003/InkML" xml:id="stk24" contextRef="#ctx0" brushRef="#br0">11152 16292 0,'0'0'6,"0"0"3,0 0 1,0 0-1,100 37 1,28-33-1,54-16 0,12-9 2,-16-12 0</inkml:trace>
    </iact:actionData>
  </iact:action>
  <iact:action type="add" startTime="88458">
    <iact:property name="dataType"/>
    <iact:actionData xml:id="d25">
      <inkml:trace xmlns:inkml="http://www.w3.org/2003/InkML" xml:id="stk25" contextRef="#ctx0" brushRef="#br0">12522 15455 0,'0'0'6,"0"0"4,0 0 0,0 0-1,-37 62 0,16 9 1,-33 57-1,-20 42 2,-26-5 0</inkml:trace>
    </iact:actionData>
  </iact:action>
  <iact:action type="add" startTime="89325">
    <iact:property name="dataType"/>
    <iact:actionData xml:id="d26">
      <inkml:trace xmlns:inkml="http://www.w3.org/2003/InkML" xml:id="stk26" contextRef="#ctx0" brushRef="#br0">4636 17853 0,'0'0'7,"0"0"3,0 0 0,0 0-2,50 20 1,28-12 1,46-3-1,38-5 1,12-5 1,-9 1-1,-24-4-1,-30-4 1,-20 3-1,-8 1 0,-4-8 1,-1-13-1</inkml:trace>
    </iact:actionData>
  </iact:action>
  <iact:action type="add" startTime="89605">
    <iact:property name="dataType"/>
    <iact:actionData xml:id="d27">
      <inkml:trace xmlns:inkml="http://www.w3.org/2003/InkML" xml:id="stk27" contextRef="#ctx0" brushRef="#br0">5509 18064 0,'0'0'7,"0"0"2,0 0 1,0 0-1,0 0 1,-21 41-1,21-4 1,0 25 0,0 17-1,0 0 0,4-5 1,5-3-1,-1-5 4</inkml:trace>
    </iact:actionData>
  </iact:action>
  <iact:action type="add" startTime="90753">
    <iact:property name="dataType"/>
    <iact:actionData xml:id="d28">
      <inkml:trace xmlns:inkml="http://www.w3.org/2003/InkML" xml:id="stk28" contextRef="#ctx0" brushRef="#br0">7776 17981 0,'0'0'6,"0"0"4,0 0-1,0 0 1,112-4-1,41-9 0,87-7 2,50-14-2,-13-7 0,-41 4 0,-54 4 1,-54 8-1,-41 12 0,-29 9 1,-13 0-1,-12 0 2</inkml:trace>
    </iact:actionData>
  </iact:action>
  <iact:action type="add" startTime="91024">
    <iact:property name="dataType"/>
    <iact:actionData xml:id="d29">
      <inkml:trace xmlns:inkml="http://www.w3.org/2003/InkML" xml:id="stk29" contextRef="#ctx0" brushRef="#br0">8653 17960 0,'0'0'18,"0"0"-17,0 0 5,0 0 4,0 0-1,0 0 1,0 75-1,-4 7 1,-4 47-1,-4 24 1,3-8 0,5-17-1,0-28 0,0-22 0</inkml:trace>
    </iact:actionData>
  </iact:action>
  <iact:action type="add" startTime="91398">
    <iact:property name="dataType"/>
    <iact:actionData xml:id="d30">
      <inkml:trace xmlns:inkml="http://www.w3.org/2003/InkML" xml:id="stk30" contextRef="#ctx0" brushRef="#br0">9245 18428 0,'0'0'6,"0"0"4,0 0 0,0 0 0,50 37-2,20-20 1,42-1 1,20-3-1,-4-9 2,-20-12-1,-29-5 0,-30-3 0,-24-5-2</inkml:trace>
    </iact:actionData>
  </iact:action>
  <iact:action type="add" startTime="91583">
    <iact:property name="dataType"/>
    <iact:actionData xml:id="d31">
      <inkml:trace xmlns:inkml="http://www.w3.org/2003/InkML" xml:id="stk31" contextRef="#ctx0" brushRef="#br0">9853 18089 0,'0'0'8,"0"0"1,0 0 1,0 0 0,0 0-1,58 16 1,17 9-1,24 12 0,-12-4 1,-17-8-1,-20-4 2,-13-5-3,-16 1 2,-9 4-1,-8 4 1,-16 16-1,-25 33 2,-30 30-2,-15 16 0,11-21 1,13-32-1,13-26 0</inkml:trace>
    </iact:actionData>
  </iact:action>
  <iact:action type="add" startTime="91923">
    <iact:property name="dataType"/>
    <iact:actionData xml:id="d32">
      <inkml:trace xmlns:inkml="http://www.w3.org/2003/InkML" xml:id="stk32" contextRef="#ctx0" brushRef="#br0">10863 17645 0,'0'0'6,"0"0"3,-50 96 1,21 32-1,0 71 1,13 62 0,-9 8 1,4-46 0,0-53-2,1-62 1,7-59-4,9-40 4</inkml:trace>
    </iact:actionData>
  </iact:action>
  <iact:action type="add" startTime="92147">
    <iact:property name="dataType"/>
    <iact:actionData xml:id="d33">
      <inkml:trace xmlns:inkml="http://www.w3.org/2003/InkML" xml:id="stk33" contextRef="#ctx0" brushRef="#br0">10797 17654 0,'0'0'6,"0"0"4,0 0-1,49 58 0,50-17 1,63-8-1,12-20 1,-30-26-1,-40-16 0</inkml:trace>
    </iact:actionData>
  </iact:action>
  <iact:action type="add" startTime="92324">
    <iact:property name="dataType"/>
    <iact:actionData xml:id="d34">
      <inkml:trace xmlns:inkml="http://www.w3.org/2003/InkML" xml:id="stk34" contextRef="#ctx0" brushRef="#br0">10635 18457 0,'0'0'7,"0"0"2,0 0 1,58 12-1,50-24 0,86-29 1</inkml:trace>
    </iact:actionData>
  </iact:action>
  <iact:action type="add" startTime="92484">
    <iact:property name="dataType"/>
    <iact:actionData xml:id="d35">
      <inkml:trace xmlns:inkml="http://www.w3.org/2003/InkML" xml:id="stk35" contextRef="#ctx0" brushRef="#br0">11682 17699 0,'0'0'5,"0"0"6,0 0-1,62 29-2,50 0 2,66 4-1,16-16 2,-24-9-1,-50-8-1,-46-4 1,-37-4 2,-20-5 1,-13-3-10</inkml:trace>
    </iact:actionData>
  </iact:action>
  <iact:action type="add" startTime="92678">
    <iact:property name="dataType"/>
    <iact:actionData xml:id="d36">
      <inkml:trace xmlns:inkml="http://www.w3.org/2003/InkML" xml:id="stk36" contextRef="#ctx0" brushRef="#br0">12067 17906 0,'0'0'8,"0"0"1,-17 71 1,1 16-1,-5 41 0,4 13 1,5-9 0,4-24-1,-1-21 1,9-33-1,5-25 0</inkml:trace>
    </iact:actionData>
  </iact:action>
  <iact:action type="add" startTime="92895">
    <iact:property name="dataType"/>
    <iact:actionData xml:id="d37">
      <inkml:trace xmlns:inkml="http://www.w3.org/2003/InkML" xml:id="stk37" contextRef="#ctx0" brushRef="#br0">12989 17169 0,'0'0'8,"0"0"1,0 0-2,0 0 3,0 67-1,-12 20 1,-5 91-1,-24 107 2,-42 55-3</inkml:trace>
    </iact:actionData>
  </iact:action>
  <iact:action type="add" startTime="94433">
    <iact:property name="dataType"/>
    <iact:actionData xml:id="d38">
      <inkml:trace xmlns:inkml="http://www.w3.org/2003/InkML" xml:id="stk38" contextRef="#ctx0" brushRef="#br0">9878 15381 0,'0'0'7,"0"0"4,0 0-2,0 0-1,0 0 1,0 0 1,0 0-1,0 0 1,0 0-1,0 0 0,0 0 1,46 25-1,-34-5 0,4 13 1,5 9 0,0-1-1,0-4 2,-5-3-3,1-1 1,-1-8 1,-3-5-1,-1-3 0,0-5 1</inkml:trace>
    </iact:actionData>
  </iact:action>
  <iact:action type="add" startTime="102754">
    <iact:property name="dataType"/>
    <iact:actionData xml:id="d39">
      <inkml:trace xmlns:inkml="http://www.w3.org/2003/InkML" xml:id="stk39" contextRef="#ctx0" brushRef="#br0">3411 6897 0,'0'0'2,"0"0"2,0 0 3,0 0 3,0 0-1,0 0 0,0 0 1,0 0-1,0 0 1,58-8-1,-33 4 0,0-4 1,16-1-1,-8-3 0,9-1 0,-9 1 2,0 0 0,0-1-1,0 1-3,0-1 4,9 1-1,-1 0 0,0-1-3,9 5 4,8 0-3,0-1 1,8 5 0,0 0 1,0 0-1,1 0 0,-9 0 3,0-1-5,-9 1 3,-7 0-1,-1-4 0,-4 4 1,5 0 1,-1-1-3,4 5 1,1 0 0,-5 5 0,1-1 1,-9 0-1,-4 4 2,0 0-2,-5 1-1,1 3 2,0 1-1,4 7 0,-4 1 2,4 4-3,-4 4 3,0 0-3,-1 4 2,-11 0 0,-1 0 0,-4 0-2,1 5 2,-1-1-2,0-4 2,-4 0 1,5 4-4,-1-4 2,0 1 1,1 3-1,-1 0 1,0-4-1,0 0 0,1-4 1,-5 0-1,4 0 0,-8-4 0,0-4 1,0-1-1,0 1 1,-12 4-1,-1 0 1,-3 4-1,-9 4 2,-12 0-3,-1 0 0,-11 0 4,3-4-4,5-4 2,4-4 0,-9-5 1,1-3-2,-1-1-1,-8 1 1,-8-1-1,-12-4 2,-13 1-1,0-1 0,4-4 2,-8 0-3,17 0 1,16-4 0,0-4 1,25-16-1,8-34 1</inkml:trace>
    </iact:actionData>
  </iact:action>
  <iact:action type="add" startTime="104229">
    <iact:property name="dataType"/>
    <iact:actionData xml:id="d40">
      <inkml:trace xmlns:inkml="http://www.w3.org/2003/InkML" xml:id="stk40" contextRef="#ctx0" brushRef="#br0">6200 6723 0,'0'0'6,"0"0"4,0 0-1,0 0 0,0 0 0,0 0 0,0 0 1,41-49 0,-12 36-1,8 1 0,9 4 1,12-1-1,12 5 1,17 0-1,4 0 3,0 4-4,-4 4 1,4 4 2,-4 5-3,-8-1 3,-9 1-1,-8-5-2,-4 0 1,-21-4 0,0 0 1,-4 1 0,1-1-2,-14 0 2,1 0-1,0 4 1,-5-4-2,-3 5 2,-1-5-1,-4 4 0,1 5 0,3 3 2,0 9-2,1 8 0,-1 8 2,-4 5-3,-3 4 1,-1 4 1,-4 3-2,-4 6 3,-1 3-2,-3 4 0,4-8 1,-4 0-1,0-4 1,-1-4-1,-11 0 0,-1-4 1,-8 4-1,0-5 1,-4-3 0,0-5 3,4-12-9,0-4 5,-4-8 1,-5-5 0,-7-4-1,-9-4 2,-16-4-3,-25 0 1,-25-4 2,-17-4-3,1-9 2,16-12-2,29-20 1</inkml:trace>
    </iact:actionData>
  </iact:action>
  <iact:action type="add" startTime="108224">
    <iact:property name="dataType"/>
    <iact:actionData xml:id="d41">
      <inkml:trace xmlns:inkml="http://www.w3.org/2003/InkML" xml:id="stk41" contextRef="#ctx0" brushRef="#br0">4702 15476 0,'0'0'2,"0"0"0,0 0 7,0 0 1,0 0-1,42 0 1,11 0-1,26-4 0,20 0 1,9 0-1,-1 4 2,5 4 1,8 4-2,4 4-1,4 1 0,-3-1 2,-14 5 0,-11 4-8,-9 3 7,-17-3 0,-16-4-1,-12-1 0,-9-3 1,-4 3 0,-4 5 2,0 4-3,8 4 0,-8 8 1,0 8-5,-4 5 5,-13 4 0,-8 0-1,-12 8 0,-13 4 0,-8 9 1,-4 7 0,0 1-2,4 4 3,0-4-2,0-4 1,0-9-1,0-12 0,5-12 2,-1-13 0,0-4-1,-12-4-5,-5-1 5,-11 1-1,-5 0 2,-9 4-3,1-4 1,12 0 1,5-5-1,3-3 0,9-5 0,0-7 1,-5-1 0,-3-4-2,-13 0 2,-8-4 0,-5 4 0,-3 0-2,0 0 1,-1-5 1,-4-7-1,5-9 1,4-12-1,8-4 1,8-9-1,0-7 2,4-18 3,9-16-9,12-20 3,17-22 1,20-16 1,13-24-2,16-34 2,21-29 0,41-37-1,54-34 0</inkml:trace>
    </iact:actionData>
  </iact:action>
  <iact:action type="add" startTime="109671">
    <iact:property name="dataType"/>
    <iact:actionData xml:id="d42">
      <inkml:trace xmlns:inkml="http://www.w3.org/2003/InkML" xml:id="stk42" contextRef="#ctx0" brushRef="#br0">9299 15770 0,'0'0'7,"0"0"2,0 0 1,0 0-1,0 0 0,0 0 1,41 8-1,-16-4 1,4 1-1,8-1 0,9 0 0,7 0 1,14 0-1,11 0 0,22 4 3,11 1-2,9-1 0,0-4-1,-16-4 0,-13-4 1,-13 0-1,-7 4 1,-18 0-1,-3 0 1,-4 0-1,-5 0-1,-8 0 2,-8 0-1,-4 0 1,-5 0-1,-3 0 1,-5 0-3,0 0 2,-4 0 0,0 0 0,-4 0 1,0 0-1,0 0 1,0 0-1,0 0 1,-78 0-1,16 0 0,-17 0 1,-16 0-1,-8 0 0,7-4 1,14 0-1,15 4 1,14 0-1,7 0 1,5 0-1,8 0 1,8 4-1,0 0 0,4-4 1,9 4-1,-9 0 0,5 0 0,-1 0 1,1-4-1,-1 5 1,0-5-1,1 0 0,-1 4 1,1-4-1,-1 0 1,1 0-1,3 0 1,1 0-2,4 0 2,3 0 0,1 0-1,4 0 1,0 0-1,0 0 0,0 0 1,116-9 0,-12 9-1,20-4 1,21 0 0,-13-4-1,-20 0 0,-30 3 0,-20 1 1,-16-4 0,-9-4-1,-4-17 6</inkml:trace>
    </iact:actionData>
  </iact:action>
  <iact:action type="add" startTime="114060">
    <iact:property name="dataType"/>
    <iact:actionData xml:id="d43">
      <inkml:trace xmlns:inkml="http://www.w3.org/2003/InkML" xml:id="stk43" contextRef="#ctx0" brushRef="#br0">8422 17008 0,'0'0'2,"0"0"2,0 0 6,0 0-3,0 41 2,0-32 1,0-1-1,0-4 0,4 4 1,0 1-1,0-1 1,4 0-1,5 0 1,-1 1-1,9 3 0,4 1 1,12-1-1,8 5 0,13-1 0,9 1 1,-10-1-1,6-3 2,-6-5-2,10 0 1,3 0-1,9 5 0,-1-1 1,1 1 0,-1-1-2,-7-4 2,-9-3-1,-13-1 1,1-4-1,0-4 1,-5-1-1,5 1 0,4 0 0,0 4 1,3 0 0,1 0-1,0 0 1,0 0 0,0 0-2,-4-4 2,0 0-1,-5-4 2,5-1-3,0 1 1,4 0 0,4-1 0,-4 1 1,0 0-1,0 0 1,0 3 2,-5 1-6,1 0 4,-4 0-1,-1 0 1,-7 0-1,-1 0 2,1-1-4,-5 1 3,-4 0-1,0 0 1,4 0-1,0 0 2,1 0-4,-1 0 3,0-1 0,0 1-2,1 0 3,-1 0-3,-4 0 3,0 0-3,0 0 1,-4-1 3,0 5-5,0 0 3,-4 0-1,0 0 0,-5 0 3,5 0-5,0 0 2,0 0 0,0 0 2,0 0-2,3 0 1,1 0-2,9 0 2,-1-4 2,0 0-6,0 0 5,1 0-2,-1 0 0,0 0 0,-4-1 2,0 1-4,0 4 4,-4 0-3,-4 0 2,0 0-1,-4 0 1,-5 0-1,1 0 2,-1 0-4,1 0 5,-1 0-5,1 0 2,-5 0 1,1 0-1,-1 0 1,-3 0-1,-1 0 1,4 0 0,-8 0-3,0 0 5,1 0-3,-1 0 0,0 0-1,0 0 2,0 0-1,0 0 1,0 0 0,1 0-1,-1 0-1,4 0 2,0-4 0,13-12-1,12-22 2,8-20-3,5-24 2,-5-10-1,-3 5 2,-1 1-4,8-6 3,9-11-1,8-13 1,0-12-1,-12-5 0,-13 5 2,-12 16-3,-9 17 1,1 8 1,0 12-1,-5 9 0,0 12 2,-3 9-3,-1 7 2,-4 9 0,0 9-2,0-1 2,0 5-1,-4 3 0,0 5 0,0 0 1,0 3-2,0 1 4,0 0-4,0 0 3,0 0-4,-4 0 2,0 0 1,-4-1 2,-13-3-5,-16 0 3,-17 0-1,-8-1 0,-4 1 2,0 4-3,4 4 1,4 4 0,4 4 3,0 1-5,-4-1 3,0-4-1,-4 0 2,0-4-3,-4-4 2,4 0-2,4 0 2,0 0 1,4 4-3,1 0 1,-1 4 0,0 0 1,-4 0-1,-4-4 1,-8-4-2,-13 0 2,-8 0 0,0-1-1,0 10 2,-4 3-3,0 0 1,-17 0 0,0-3 1,-4-1 0,0 4-2,5 0 2,-1 5 1,0-1-3,-8-4 1,-8-3 1,4 7-2,16 5 2,17-1-1,9-4 0,3-3 2,0-9-2,-12-4 0,-8 4 0,0 0 1,-5 4 0,17 0 0,13 0-2,4-4 1,8 0 0,4-4 1,4 0-1,4-5 2,5 5-3,7 0 2,10 0-1,3 0 0,8 0 2,1 4-3,3 0 1,1 0 0,4 0 1,-1 0-1,1 4 1,-4 4-1,-5 9 1,-4 12-1,-8 12 0,0 13 3,0 12-5,5 25 3,3 42-1,4 24 0,5 21 0,8-12 2,0-21-3,0-17 1,-1-16 1,5-34-1,0-32 1,0-25-2</inkml:trace>
    </iact:actionData>
  </iact:action>
  <iact:action type="add" startTime="123785">
    <iact:property name="dataType"/>
    <iact:actionData xml:id="d44">
      <inkml:trace xmlns:inkml="http://www.w3.org/2003/InkML" xml:id="stk44" contextRef="#ctx0" brushRef="#br0">21938 8210 0,'0'0'2,"0"0"1,0 0 6,0 0 0,0 0 0,0 0 0,0 0 1,0 0-1,-45 0 1,37 0-2,-1 0 3,1 0-2,0 0 0,0 0 0,-1 0 0,1 4 1,0 0 0,-5 0-1,1 0 0,-1 0 0,1 5 1,0-1-1,-5 4 1,1 1-1,-1-1 1,-4 5-1,1-1 0,-5 9 0,0 4 1,0 4 0,-8 5 0,8-1 0,5 0-1,3 0 0,5 1 1,3-1-2,1 8 2,4 9 1,-4 8-3,3 5 2,-3-5-1,0 0 0,0-8 0,-1-9 1,5-8 0,0-3-2,4-5 2,0 0-1,4 0 1,0 0-1,5 0 0,-1 0 0,8 4 0,-3 4 3,3 0-4,1 0 1,0 1 0,-5-5 0,0 0 1,1 0 0,-1 0-1,1-4 0,3-4 2,-8 0-4,5 0 3,-1 0-1,5 4 1,-1-5-1,1 5 0,4 0 2,-1 0-3,1-4 2,0 0-1,-1-4 0,5 4 1,12 4-2</inkml:trace>
    </iact:actionData>
  </iact:action>
  <iact:action type="add" startTime="130500">
    <iact:property name="dataType"/>
    <iact:actionData xml:id="d45">
      <inkml:trace xmlns:inkml="http://www.w3.org/2003/InkML" xml:id="stk45" contextRef="#ctx0" brushRef="#br0">10544 16896 0,'0'0'2,"0"0"-1,0 0 9,0 0-1,0 0 1,0 0-1,0 0 1,0 0-1,0 0 0,0 0 1,0 0-1,-33 42 1,29-38-2,4 0 2,-4 0 0,4 0-1,0 0 1,0 0-1,0 0 1,0 1-1,4-1 0,0 4 1,4 0-1,5 1 1,3-1-1,1 0 0,4-4 0,3 0 1,5 1-1,0-1 1,4-4-1,5 0 1,7 0-2,-4 4 2,5 0 0,-1 0-1,5 4 2,0 1-3,-1-1 2,1 0-1,4-4 2,-9-4 0,1 0-5,-5 0 4,5 0-1,-1-4 1,1 0 0,-1 4-2,1 0 3,-1 0-3,-3 4 2,-1 0 0,-4 1-2,-12-1 2,0 0-1,-4 0 0,-5 0 0,1 0 1,-1 0 0,-3 1-2,-1-5 4,1 0-5,3-9 3,5-11 0</inkml:trace>
    </iact:actionData>
  </iact:action>
  <iact:action type="add" startTime="139405">
    <iact:property name="dataType"/>
    <iact:actionData xml:id="d46">
      <inkml:trace xmlns:inkml="http://www.w3.org/2003/InkML" xml:id="stk46" contextRef="#ctx0" brushRef="#br0">5488 16143 0,'0'0'2,"0"0"2,0 0 4,0 0 1,0 0 1,0 0-1,0 0 1,0 0-1,0 0 1,0 0-1,0 0 0,0 0 1,0 0-1,33 41 0,-16-37 1,4 0-1,3 0 1,5 1-1,0-1 0,4 0 0,5 0 1,3 0 0,0-4-1,1 0 0,-5 0 1,0 0-1,1 4 1,3 0 1,9 1-2,7 3 1,10-4-1,3 0 2,0-4-3,5 0 2,-9-4-1,4 0 0,-12 4 0,8 0 1,9 4-1,8 0 1,12-4 0,-4 0-2,-13 0 2,-15-4-1,-10 4 0,-11 0 0,-9 0 1,-8 0 1,-5 0-4,-3 0 4,-1 0-3,1 0 2,4 0-3,3-4 2,18-4 1</inkml:trace>
    </iact:actionData>
  </iact:action>
  <iact:action type="add" startTime="140487">
    <iact:property name="dataType"/>
    <iact:actionData xml:id="d47">
      <inkml:trace xmlns:inkml="http://www.w3.org/2003/InkML" xml:id="stk47" contextRef="#ctx0" brushRef="#br0">11272 14337 0,'0'0'6,"0"0"4,0 0 0,0 0-1,0 0 0,0 0 0,0 0 1,0 0-1,0 0 1,0 0-1,0 0 0,-41 34 1,41-30-1,-4 0 1,0 4-1,0 9 1,-1 12-1,1 20 1,0 13-1,0 9 1,4 3-1,0-3 0,0-5 3,0 0 0,0 5-7,0 11 5,0 14-1,0-1 0,0-4 0,4-4 1,0-17-1,0-12 1,1-8-1,-1-9 0,0-8 1,0-4-1,4 0 0,-8-8 1,4-8-1</inkml:trace>
    </iact:actionData>
  </iact:action>
  <iact:action type="add" startTime="144306">
    <iact:property name="dataType"/>
    <iact:actionData xml:id="d48">
      <inkml:trace xmlns:inkml="http://www.w3.org/2003/InkML" xml:id="stk48" contextRef="#ctx0" brushRef="#br0">5989 18279 0,'0'0'2,"0"0"-1,0 0 9,0 0-1,0 0 1,0 0 0,0 0-1,0 0 0,0 0 1,0 0-1,0 0 1,0 0-1,0 0 1,0 0-1,0 0 0,0 0 0,0 0 1,58 12-1,-29-3 1,16-1-1,13 0 0,17 1 1,3-1-1,1-4 1,-5 0 1,-12 0-4,-4 0 3,-4 0 0,0 1-1,-4-1 0,-9 0 1,-8 0-1,-4 0 1,-8 0-1,-1-4 0,-3 4 0,-5-4 0,-3 0 1,-1 0 0,0 0-2,0-4 2,1-12 0</inkml:trace>
    </iact:actionData>
  </iact:action>
  <iact:action type="add" startTime="145647">
    <iact:property name="dataType"/>
    <iact:actionData xml:id="d49">
      <inkml:trace xmlns:inkml="http://www.w3.org/2003/InkML" xml:id="stk49" contextRef="#ctx0" brushRef="#br0">10399 16950 0,'0'0'6,"0"0"4,0 0 0,0 0-1,0 0 1,0 0-1,0 0 1,0 0 0,0 0-1,0 0 0,0 0 0,0 0 1,-45 4-1,41 0 0,0 0 1,-1 0 0,1 1-1,0 3 0,0 4 1,4 5-1,-8 12 0,4 12 1,-1 13-1,1 12 1,0 13-1,0 0 2,0-1-1,0-3-3,0-1 4,-1-7-3,5-9 3,0 0-3,0-9 2,0-7-1,0-9 0,0-8 1,5-5-1,3-7 1</inkml:trace>
    </iact:actionData>
  </iact:action>
  <iact:action type="add" startTime="147673">
    <iact:property name="dataType"/>
    <iact:actionData xml:id="d50">
      <inkml:trace xmlns:inkml="http://www.w3.org/2003/InkML" xml:id="stk50" contextRef="#ctx0" brushRef="#br0">11252 18825 0,'0'0'6</inkml:trace>
    </iact:actionData>
  </iact:action>
  <iact:action type="add" startTime="151694">
    <iact:property name="dataType"/>
    <iact:actionData xml:id="d51">
      <inkml:trace xmlns:inkml="http://www.w3.org/2003/InkML" xml:id="stk51" contextRef="#ctx0" brushRef="#br0">14111 10383 0,'0'0'3,"0"0"-2,0 0 17,0 0-17,0 0 9,0 0-1,0 0 1,0 0-1,0 0 0,-29-45 1,29 41-1,0 0 0,0-1 1,0 1-1,0 0 1,0 0-1,4 0 0,0 0 0,4 0 1,5-1 0,7 1-1,5 4 0,4 0 0,4 0 1,4 4-1,5 1 1,-5-1-1,-4 0 0,-8 0 1,-4-4-1,-1 0 0,-3 0 0,-1 0 1,1 0-1,-5 0 1,1 0 0,-1 0-1,-4 0 0,1 0 1,-1 0-1,0 0 3,-4 0-2,1 0-4,-1 0 4,0 0-1,0 0 1,0 0-1,-4 0 0,0 0 0,0 0 1,0 0-1,0 0 1,0 0-1,0 0 0,-108-41 2,80 32-3,3 1 2,4 0-1,4 0 1,1 3-1,8 1 0,-5 0 0,5 0 1,4 0-1,0 0 0,0 0 1,-1-1 0,5 5-1,0 0 1,0 0-2,5 0 2,-1 0-1,0 0 1,-4 0-1,0 0 1,0 0-1,0 0 0,58 21 3,-42-17-3,-3 0-1,-1 1 1,-4-1-1,1 0 2,-1 0 0,-4-4 1,0 4-2,0-4-2,-4 0 5,0 0-5</inkml:trace>
    </iact:actionData>
  </iact:action>
  <iact:action type="add" startTime="170198">
    <iact:property name="dataType"/>
    <iact:actionData xml:id="d52">
      <inkml:trace xmlns:inkml="http://www.w3.org/2003/InkML" xml:id="stk52" contextRef="#ctx0" brushRef="#br0">20817 10483 0,'0'0'2,"0"0"-1,0 0 10,0 0-3,58 4 2,-12 4-1,16 5 0,20 3 1,14-8-1,3-3 2,4-5-2,1 4 0,20 4 0,17 0 1,12 1-2,-4-1 2,-13 0-1,-20 0 1,-13 1-1,-12-5 0,-20-8 1</inkml:trace>
    </iact:actionData>
  </iact:action>
  <iact:action type="add" startTime="174551">
    <iact:property name="dataType"/>
    <iact:actionData xml:id="d53">
      <inkml:trace xmlns:inkml="http://www.w3.org/2003/InkML" xml:id="stk53" contextRef="#ctx0" brushRef="#br0">14892 17294 0,'0'0'3,"0"0"0,0 0 5,0 0 3,0 0-4,0 0 3,-4 58-1,0 12 1,4 21-1,0 4 0,0-12 1,0-8 2,4 3-5,5 17 2,7 13 1,-12 4-1,5-9 1,-5-7-1,0-9 0,4-5 0,0-11 1,-3-13-1,-5-25 1,0-25-2,0-8 2,0 0-1</inkml:trace>
    </iact:actionData>
  </iact:action>
  <iact:action type="add" startTime="174857">
    <iact:property name="dataType"/>
    <iact:actionData xml:id="d54">
      <inkml:trace xmlns:inkml="http://www.w3.org/2003/InkML" xml:id="stk54" contextRef="#ctx0" brushRef="#br0">14888 17074 0,'0'0'7,"0"0"2,0 0 1,0 0-1,33 42 0,-12-26 1,21 5-1,28 8 0,8 0 1,9-9 0,-8-7-1,-5-1 1,-7-3-1,-14 3 0,-3 0 1,-9 5-1,-16-5 0,-16 1 2</inkml:trace>
    </iact:actionData>
  </iact:action>
  <iact:action type="add" startTime="175091">
    <iact:property name="dataType"/>
    <iact:actionData xml:id="d55">
      <inkml:trace xmlns:inkml="http://www.w3.org/2003/InkML" xml:id="stk55" contextRef="#ctx0" brushRef="#br0">15232 17612 0,'0'0'7,"0"0"2,0 0 1,0 0-1,-4 46 1,24-25-1,30 8 0,33 0 1,37-9 0,20-24-1,26-33 2</inkml:trace>
    </iact:actionData>
  </iact:action>
  <iact:action type="add" startTime="178106">
    <iact:property name="dataType"/>
    <iact:actionData xml:id="d56">
      <inkml:trace xmlns:inkml="http://www.w3.org/2003/InkML" xml:id="stk56" contextRef="#ctx0" brushRef="#br0">16279 18296 0,'0'0'2,"0"0"0,0 0 8,0 0-2,0 0 2,-46 16-1,34-12 1,3 0-1,5 1 0,4-1 1,0-4-1,0 0 1,0 0-1,120 33 0,-45-21 1,12-4-1,12 5 1,8-5-1,5-4 4,-13-4-5,-16-4 2,-17 0-2,-16 0 1,-17 0 0,-12 0 0,-13-1 0,-8 1 1</inkml:trace>
    </iact:actionData>
  </iact:action>
  <iact:action type="add" startTime="178467">
    <iact:property name="dataType"/>
    <iact:actionData xml:id="d57">
      <inkml:trace xmlns:inkml="http://www.w3.org/2003/InkML" xml:id="stk57" contextRef="#ctx0" brushRef="#br0">16874 17853 0,'0'0'7,"0"0"2,0 45 1,0-28-1,0-1 0,13 1 1,12-1 0,20 9-1,25 4 0,21 13 1,-4 7 0,-4-7 1,-9-5-3,-7-4 1,-9-8 1,-13-4 0,-12-5-2,-12 1 1,-9-5 1,-8-4-1,-8 1 0,-12 7 1,-26 9 2,-36 12-5,-42 17 2,-8 12 0,12-4 1,29-16 0,29-25-2</inkml:trace>
    </iact:actionData>
  </iact:action>
  <iact:action type="add" startTime="178990">
    <iact:property name="dataType"/>
    <iact:actionData xml:id="d58">
      <inkml:trace xmlns:inkml="http://www.w3.org/2003/InkML" xml:id="stk58" contextRef="#ctx0" brushRef="#br0">18194 17496 0,'-50'34'7,"-20"11"2,-33 34 1,-1 16-1,21 9 2,17 3-2,21-3 0,24-13 0,25-4 1,42 16-1,61 21 0,42-24 0,-8-63 1</inkml:trace>
    </iact:actionData>
  </iact:action>
  <iact:action type="add" startTime="179242">
    <iact:property name="dataType"/>
    <iact:actionData xml:id="d59">
      <inkml:trace xmlns:inkml="http://www.w3.org/2003/InkML" xml:id="stk59" contextRef="#ctx0" brushRef="#br0">18893 17480 0,'0'0'7,"0"0"2,-45 37 1,16-8-1,-8 8 1,-9 21-1,-4 25 0,-7 33 2,-1 21-2,8-5 0,13-24 0,16-34 1,21-28-1,21-5 1,16 5-1,46 12 0,37-4 0,12-17 1,-4-29-1,5-24 1,3-17-1,5-21 0</inkml:trace>
    </iact:actionData>
  </iact:action>
  <iact:action type="add" startTime="179569">
    <iact:property name="dataType"/>
    <iact:actionData xml:id="d60">
      <inkml:trace xmlns:inkml="http://www.w3.org/2003/InkML" xml:id="stk60" contextRef="#ctx0" brushRef="#br0">18488 17339 0,'0'0'7,"0"0"2,25 50 1,33-9 0,66 9-1,49-9 0,10-16 2,-10-17-3,-36-8 2,-34-8-1,-41-13 0</inkml:trace>
    </iact:actionData>
  </iact:action>
  <iact:action type="add" startTime="179755">
    <iact:property name="dataType"/>
    <iact:actionData xml:id="d61">
      <inkml:trace xmlns:inkml="http://www.w3.org/2003/InkML" xml:id="stk61" contextRef="#ctx0" brushRef="#br0">18653 17799 0,'0'0'8,"0"0"1,-4 49 1,21-20-1,32 4 0,47-4 1,44-8-1,34-21 3,25-25-4,-13-20 2,-25-30-1</inkml:trace>
    </iact:actionData>
  </iact:action>
  <iact:action type="add" startTime="179999">
    <iact:property name="dataType"/>
    <iact:actionData xml:id="d62">
      <inkml:trace xmlns:inkml="http://www.w3.org/2003/InkML" xml:id="stk62" contextRef="#ctx0" brushRef="#br0">20263 17231 0,'0'0'8,"16"71"1,9-5 1,0 29-2,0 25 1,-21 17 2,-50 41-1,-78 70 0,-74 22 0,-42-22 1,-13-45-3,-3-83 2,-17-66-3</inkml:trace>
    </iact:actionData>
  </iact:action>
  <iact:action type="add" startTime="186071">
    <iact:property name="dataType"/>
    <iact:actionData xml:id="d63">
      <inkml:trace xmlns:inkml="http://www.w3.org/2003/InkML" xml:id="stk63" contextRef="#ctx0" brushRef="#br0">6328 6889 0,'0'0'2,"0"0"-1,0 0 10,0 0-1,0 0-2,0 0 1,0 0 0,0 0 1,0 0-1,0 0 1,0 0-1,0 0 1,46-21-1,-26 17 0,5 4 1,4 4-1,8 5 0,9 7 1,8 5-1,-13 12 0,0 13 1,1 11 0,-9 6 1,-4 3-3,-4 0 1,-5 0 1,1 1 0,-4-5-2,-1 0 2,-3-8-1,-5-5 1,0-3-1,-8-5 0,0-4 1,0-3-1,0-1 1,0-4 0,-8 0-2,4 0 1,-5 0 2,-3 4-3,-5-4 2,-3-4-2,-5-5 3,-4-3-2,-4-5 0,-8-8 0,-5-8 1,-12-8-1,-8-13 0,0-16 1,-5-13-1,1-17 0,-4-7 1,-5-1 0,9 5-1,12-1 1,29 1-1,33-13 1,46-54-2,103-95 2,82-50 0,51-4-2</inkml:trace>
    </iact:actionData>
  </iact:action>
  <iact:action type="add" startTime="188169">
    <iact:property name="dataType"/>
    <iact:actionData xml:id="d64">
      <inkml:trace xmlns:inkml="http://www.w3.org/2003/InkML" xml:id="stk64" contextRef="#ctx0" brushRef="#br0">9816 7928 0,'0'0'7,"0"0"2,0 0 2,0 0-3,0 0 1,0 0 1,0 0-1,0 0 1,0 0-2,0 0 2,0 0 0,0 0-1,41 0 0,-20 4 1,0 1-1,-1-1 1,-3 0-1,-5 0 0,1-4 0,-9 0 1,-4 0-1,0 0 1,0 0-1,0 0 1,0 0-1,0 0 0,-83 0 1,58 0 0,1 4-1,3 0 0,8-4 0,1 0 1,4 0-1,4 0 0,4 0 1,0 0-1,0 0 0</inkml:trace>
    </iact:actionData>
  </iact:action>
  <iact:action type="add" startTime="190939">
    <iact:property name="dataType"/>
    <iact:actionData xml:id="d65">
      <inkml:trace xmlns:inkml="http://www.w3.org/2003/InkML" xml:id="stk65" contextRef="#ctx0" brushRef="#br0">19262 16321 0,'0'0'7,"0"0"2,0 0 1,0 0-1,0 0 1,-67 58-1,22-29 1,-26 8-1,-20 0 1,-8-4-1,-8 4 1,7 5-1,5 3 0,0-3 1,-8-5-1,-17 0 1,-5-4 0,10 1 0,11-1-1,21 0-1,13 8 2,12 9-1,-4 12 2,12 17-2,5 12-1,4 0 2,7-12-1,14-13 2,12-8-3,12 8 2,12 25 0,13 21-2,-4 8 1,0-21 0,-5-24 1,-3-21-1,4-13 1,4-8 0,8-4-1,12 0 1,13 0 0,12 0 0,13 0-1,12 8 1,-4-4 0,-8-8 1,-4-4-6,8 0 5,12 4-1,17 12 0,4 4 1,-13 1 1,-20-13-4,-8-9 2,8-3 1,12-1-1,17 1 0,0-5 2,-5-7-3,-11-14 2,-5-7-1,0-1 1,-4 9-1,0 4 1,0 4-1,0 0 0,-4-13 0,-4-12 1,-5-8-1,1-8 0,0-5 0,-5-3 1,0-1-1,1-12 2,-5-13-3,-20-16 2,-17-12-1,-29-1 0,-16-8 1,-25-12-1,-21-4 0,-17 4 2,-3 20-3,-5 17 1,-4 13 1,-8 8-1,-9 8 0,-3 12 1,-1 9-1,-4-1 1,13 1-1,4-8 0,0-9 0,-9-12 1,1-1 0,0 9 0,20 13-2,8 8 1,1-5 1,-25-12-1,-42-20 1</inkml:trace>
    </iact:actionData>
  </iact:action>
  <iact:action type="add" startTime="196203">
    <iact:property name="dataType"/>
    <iact:actionData xml:id="d66">
      <inkml:trace xmlns:inkml="http://www.w3.org/2003/InkML" xml:id="stk66" contextRef="#ctx0" brushRef="#br0">10643 6843 0,'0'0'2,"0"0"2,0 0 5,0 0 0,0 0 0,0 0 0,0 0 0,0 0 1,0 0 0,0 0-1,0 0 0,0 0 0,0 0 1,-49-20-1,32 16 1,1-1-1,-1 1 1,-4 4-1,-3 0 0,-5 9 1,-21 3-1,-4 5 1,-12 7-1,0 5 0,4 0 3,8 0-4,8 0 1,9-4 2,8 0-3,4 4 2,9 0-1,3 0 0,5 0 1,8 4-1,0 4 0,0 17 0,8 17 1,1 7 1,3-3-3,-4-9 2,5-4 0,-5-12-2,5-5 1,-1-7 0,5-5 1,-1-4 1,9 0-3,-9-4 2,5-1-1,4-3 0,0-4 1,0-1-1,4-3 1,4-5-2,-9 0 2,1-4-1,-4-4 0,0 0 3,-1 0-4,1 0 0,4-4 3,-4 0-3,-1-4 2,1-1 1,0 1-4,-1-4 3,1-1-1,-9 1 0,9-9 1,0-8 0,-1-16 0,1-26-2,-8-11 3,-9-5-1,-4 12-3,-4 17 2,-1 8 1,1 5 0,-4-1-1,0 1 2,-5-1-4,-3-8 2,-9-4 0,-4-4 2,-17 4-2</inkml:trace>
    </iact:actionData>
  </iact:action>
  <iact:action type="add" startTime="203758">
    <iact:property name="dataType"/>
    <iact:actionData xml:id="d67">
      <inkml:trace xmlns:inkml="http://www.w3.org/2003/InkML" xml:id="stk67" contextRef="#ctx0" brushRef="#br0">1980 10412 0,'0'0'2,"0"0"0,0 0 7,0 0 1,0 0-1,0 0 0,0 0 1,0 0-1,0 0 1,0 0-1,-42 0 1,42 0-1,-8 0 0,8 0 0,-8 0 0,8 0 1,0 0-1,0-4 1,0 0-1,0 4 1,0 0 0,0 0-2,0 0 1,0 0 1,0 0 0,0 0-1,0 0 0,0 0 0</inkml:trace>
    </iact:actionData>
  </iact:action>
  <iact:action type="add" startTime="204129">
    <iact:property name="dataType"/>
    <iact:actionData xml:id="d68">
      <inkml:trace xmlns:inkml="http://www.w3.org/2003/InkML" xml:id="stk68" contextRef="#ctx0" brushRef="#br0">3411 10325 0,'0'0'7,"0"0"2,0 0 1,0 0-1,0 0 1,0 0-1,0 0 0,0 0 1,0 0-1,0 0 0,0 0 1</inkml:trace>
    </iact:actionData>
  </iact:action>
  <iact:action type="add" startTime="205444">
    <iact:property name="dataType"/>
    <iact:actionData xml:id="d69">
      <inkml:trace xmlns:inkml="http://www.w3.org/2003/InkML" xml:id="stk69" contextRef="#ctx0" brushRef="#br0">7706 10251 0,'0'0'6,"0"0"5,0 0-2,0 0-1,0 0 2,0 0 0,0 0-1,0 0 0,0 0 1,0 0-1,0 0 0,-41 0 1,36-4-1,5 4 0,0-4 1,0 4-1,0-4 0,0 4 1,0 0-1,0 0 1,0 0-1,0 0 1,125-21-1,-59 25 1,8-4-1,9 0 0,4-4 1,0 0 1,0-5-3,-9 5 2,-3 4 0,-5 4-2,-8 1 3,-4-1-3,-8 0 2,-5 0 0,-8 0-2,-8 0 2,-4 0-1,0-4 1,0 0-1,0 5 0,4-5 1,4 4-1,0 0 0</inkml:trace>
    </iact:actionData>
  </iact:action>
  <iact:action type="add" startTime="208284">
    <iact:property name="dataType"/>
    <iact:actionData xml:id="d70">
      <inkml:trace xmlns:inkml="http://www.w3.org/2003/InkML" xml:id="stk70" contextRef="#ctx0" brushRef="#br0">14135 10330 0,'0'0'2,"0"0"-1,0 0 9,0 0 1,0 0-3,0 0 1,0 0 1,0 0-1,0 0 0,0 0 1,0 0 0,0 0-2,0 0 2,0 0-1,0 0 1,0 0-1,0 0 0,0 0 1,0 0-1,0 0 1,0 0-1,0 0 1,0 0-1,0 0 0,0 0 1,0 0-1,71-38 1,-26 38-1,9 0 0,4 0 1,-4 0-1,-13 0 0,-4 0 1,-4 0-1,-12 0 1,0 0-1,-5 0 2,1 0-3,-5 0 1,1 0 2,-5 0-2,0 0 0,-4 0 0,1 0 2,-1 0-3,0 0 1,-4 0 1,0 0 0,0 0-2,0 0 1,-95 0 2,33 0-2,-9 4 0,1 5 2,8-1-4,12 0 3,13 1-1,4-5 0,12 0 1,5 0-1,-1-4 0,9 0 0,0 0 1,3 0 0,1 0-2,4 0 9,0 0-13,0 0 4,0 0 1,112-8 2,-13-1-3,30-7 2</inkml:trace>
    </iact:actionData>
  </iact:action>
  <iact:action type="add" startTime="217991">
    <iact:property name="dataType"/>
    <iact:actionData xml:id="d71">
      <inkml:trace xmlns:inkml="http://www.w3.org/2003/InkML" xml:id="stk71" contextRef="#ctx0" brushRef="#br0">15277 15223 0,'0'0'2,"0"0"2,0 0 5,0 0-1,0 0 2,0 0-1,0 0 1,33 50-1,-16-4 0,4 12 0,-1 12 1,5 5-1,-4-9 1,4-12 0,-9-17-1,1-25 0,-5-24 1</inkml:trace>
    </iact:actionData>
  </iact:action>
  <iact:action type="add" startTime="218231">
    <iact:property name="dataType"/>
    <iact:actionData xml:id="d72">
      <inkml:trace xmlns:inkml="http://www.w3.org/2003/InkML" xml:id="stk72" contextRef="#ctx0" brushRef="#br0">15641 14631 0,'0'0'8,"0"0"1,0 0 0,0 0 1,0 0-1,54 29 0</inkml:trace>
    </iact:actionData>
  </iact:action>
  <iact:action type="add" startTime="218419">
    <iact:property name="dataType"/>
    <iact:actionData xml:id="d73">
      <inkml:trace xmlns:inkml="http://www.w3.org/2003/InkML" xml:id="stk73" contextRef="#ctx0" brushRef="#br0">16535 14996 0,'0'0'7,"0"0"2,0 0 1,0 0-1,0 0 0,-37-46 0,-9 21 1,-12 9-1,-20 24 1,-30 29-1,-28 34 2,3 36 3,34 9-10,37-4 6,25-13 1,24-20-4,13-25 3,17-9-1,12-7 1,20-9-2,1-13 2,4-12 0,8-12-1,21-33 2,8-46-4,12-62 3,-4-46-1,-20 5 0,-17 16 2,-21 37-2,-16 38 0,-8 28 0,-9 26 0,0 12 1,-4 12 0,-4 9-2,0 7 2,0 5-1,0 13 0,0-13 1,-20 149 1,7-4-2,9 0-1,17-9 2,16-7-1,8-13 0,4-17 1,9-16-1,4-17 0,8-12 0,-4-25 4,-13-17-7</inkml:trace>
    </iact:actionData>
  </iact:action>
  <iact:action type="add" startTime="221341">
    <iact:property name="dataType"/>
    <iact:actionData xml:id="d74">
      <inkml:trace xmlns:inkml="http://www.w3.org/2003/InkML" xml:id="stk74" contextRef="#ctx0" brushRef="#br0">14814 15956 0,'0'0'2,"0"0"1,0 0 6,0 0 0,0 0 0,-41 0 1,24 13-1,-12 20 1,-21 37-1,-24 42 0,-1 8 2,9 0 0,33-12-1,21-13 0,16-12-3,8-5 6,9-11-6,12-13 2,8-13 1,13-4-1,17-8 0,24-16 0,12-22 2,38-32-2,12-42 1,-20-29 0,-38-16 1,-29-13-8</inkml:trace>
    </iact:actionData>
  </iact:action>
  <iact:action type="add" startTime="221682">
    <iact:property name="dataType"/>
    <iact:actionData xml:id="d75">
      <inkml:trace xmlns:inkml="http://www.w3.org/2003/InkML" xml:id="stk75" contextRef="#ctx0" brushRef="#br0">14847 15695 0,'0'0'8,"0"0"2,-54 46 0,42-29-1,8-5 0,4-4 0,12 1 1,17-1-1,29 0 0,37 0 1,25 1-1,-8-5 1,-13-4 0,-29 0 1,-20 0-2</inkml:trace>
    </iact:actionData>
  </iact:action>
  <iact:action type="add" startTime="221953">
    <iact:property name="dataType"/>
    <iact:actionData xml:id="d76">
      <inkml:trace xmlns:inkml="http://www.w3.org/2003/InkML" xml:id="stk76" contextRef="#ctx0" brushRef="#br0">14533 16573 0,'0'0'8,"45"-4"2,34-8-1,65-17 1,59-13 0,33-16-1,-8 4 0,-26 1 1,-24 7-1</inkml:trace>
    </iact:actionData>
  </iact:action>
  <iact:action type="add" startTime="222151">
    <iact:property name="dataType"/>
    <iact:actionData xml:id="d77">
      <inkml:trace xmlns:inkml="http://www.w3.org/2003/InkML" xml:id="stk77" contextRef="#ctx0" brushRef="#br0">15583 16151 0,'0'0'7,"0"0"2,0 0 1,0 0-1,100 16 1,7-7-1,38-5 0,29-12 2,4-5-1,-17-8 0,-37 1 0,-33-1 0,-29-8-1</inkml:trace>
    </iact:actionData>
  </iact:action>
  <iact:action type="add" startTime="222356">
    <iact:property name="dataType"/>
    <iact:actionData xml:id="d78">
      <inkml:trace xmlns:inkml="http://www.w3.org/2003/InkML" xml:id="stk78" contextRef="#ctx0" brushRef="#br0">15749 16002 0,'0'0'7,"0"0"3,0 0-1,0 0 1,58 16-1,8-7 0,25-1 0,17 0 1,-1-4 0,-7 5 0,-30 7-1,-25 5 0,-20 12 0,-17 8 1,-16 13-1,-37 33 1,-22 29 0,-11 12-1,-5-7 0,9-26 1,12-33 1,20-29-2</inkml:trace>
    </iact:actionData>
  </iact:action>
  <iact:action type="add" startTime="222759">
    <iact:property name="dataType"/>
    <iact:actionData xml:id="d79">
      <inkml:trace xmlns:inkml="http://www.w3.org/2003/InkML" xml:id="stk79" contextRef="#ctx0" brushRef="#br0">16676 16031 0,'0'0'6,"0"0"4,0 0-1,58 8 1,4-8-1,41 0 1,30 0-1,3 0 1,-16-4-1,-21-4 0,-20 4 1,-25-1-1</inkml:trace>
    </iact:actionData>
  </iact:action>
  <iact:action type="add" startTime="222981">
    <iact:property name="dataType"/>
    <iact:actionData xml:id="d80">
      <inkml:trace xmlns:inkml="http://www.w3.org/2003/InkML" xml:id="stk80" contextRef="#ctx0" brushRef="#br0">16547 16569 0,'0'0'8,"0"0"2,0 0-1,50 58 0,16 17 1,5 24-1,-13 0 1,-13-12 0,-8-21-1,-16-20 0,-4-29 1,-5-26-1</inkml:trace>
    </iact:actionData>
  </iact:action>
  <iact:action type="add" startTime="223217">
    <iact:property name="dataType"/>
    <iact:actionData xml:id="d81">
      <inkml:trace xmlns:inkml="http://www.w3.org/2003/InkML" xml:id="stk81" contextRef="#ctx0" brushRef="#br0">18037 15377 0,'0'0'7,"-25"70"2,-20 67 0,-26 82 2,13 13 1,4-21-4,9-41 2,12-50-1,8-41 1,9-21-2,11-21 2,18-8 1,20-4-4,25-1 4,25-11-3,12-17 1,4-17 3,4-25-2,-16-28-5,-20-17 5,-22-4-1</inkml:trace>
    </iact:actionData>
  </iact:action>
  <iact:action type="add" startTime="223504">
    <iact:property name="dataType"/>
    <iact:actionData xml:id="d82">
      <inkml:trace xmlns:inkml="http://www.w3.org/2003/InkML" xml:id="stk82" contextRef="#ctx0" brushRef="#br0">17747 15741 0,'0'0'1,"0"0"-1,0 0 8,0 0 1,66 46 1,13-26-1,25-3 1,-1-13 0,-29-12-1,-16-5 2,-16 1-3</inkml:trace>
    </iact:actionData>
  </iact:action>
  <iact:action type="add" startTime="223659">
    <iact:property name="dataType"/>
    <iact:actionData xml:id="d83">
      <inkml:trace xmlns:inkml="http://www.w3.org/2003/InkML" xml:id="stk83" contextRef="#ctx0" brushRef="#br0">17644 16230 0,'0'0'4,"0"0"4,-29 45 2,29-28 0,12 3-1,26 1 0,36-17 1,46-25-1,50-32 0</inkml:trace>
    </iact:actionData>
  </iact:action>
  <iact:action type="add" startTime="223814">
    <iact:property name="dataType"/>
    <iact:actionData xml:id="d84">
      <inkml:trace xmlns:inkml="http://www.w3.org/2003/InkML" xml:id="stk84" contextRef="#ctx0" brushRef="#br0">18922 15476 0,'0'0'7,"0"0"2,0 0 1,0 0-1,0 0 1,-45 62 0,3-16-1,-28 41 0,-21 45 3,-4 25-3,20 5-1,26-26 2</inkml:trace>
    </iact:actionData>
  </iact:action>
  <iact:action type="add" startTime="228303">
    <iact:property name="dataType"/>
    <iact:actionData xml:id="d85">
      <inkml:trace xmlns:inkml="http://www.w3.org/2003/InkML" xml:id="stk85" contextRef="#ctx0" brushRef="#br0">7756 10218 0,'0'0'2,"0"0"0,0 0 7,0 0 1,0 0-1,0 0 1,0 0-1,0 0 0,0 0 1,0 0-1,0 0 1,0 0-1,-46-46 0,38 30 1,-5-5-1,1-12 0,4-9 1,-1-7-1,5-5 0,0-4 1,0-4-1,0-4 3,4-5-4,4-3 1,4-1 1,5 1-1,3 3 1,5 9-1,12 8 0,-4 9 0,12 3 1,-8 9-1,5 4 1,-1 4-1,0 5 1,0 7 0,5 1-1,-1 0 0,1 3 0,-5 5 1,4 4 0,-4 4-2,5 0 4,7 5-5,1-1 3,4 0-1,4 1 1,8-5-1,-4 0 0,-4-4 0,-4 0 1,-13 0-1,-4 0 1,-8 4-1,-8 0 0,-4 0 2,-1 0-3,-4 0 1,-3 1 1,-1-1-1,0 4 2,1 0-4,-1 9 4,0 4-3,0 8 2,1 8 2,-1 13-6,0 3 4,5 9 0,-5-4-1,0 0 0,-4 0 0,-4 0 1,-4 0-1,-4 9 1,-9 3 0,1-4-1,-1-4 6,1-12-10,-1-9 5,5-8-3,-5-8 3,-8-4-1,-12 0 0,-8-5 0,-13 1 0,-13-1 2,-3 5-3</inkml:trace>
    </iact:actionData>
  </iact:action>
  <iact:action type="add" startTime="233295">
    <iact:property name="dataType"/>
    <iact:actionData xml:id="d86">
      <inkml:trace xmlns:inkml="http://www.w3.org/2003/InkML" xml:id="stk86" contextRef="#ctx0" brushRef="#br0">7764 9348 0,'0'0'2,"0"0"-1,0 0 10,0 0-3,0 0 2,0 0-1,0 0 1,0 0-1,45 17 0,-24-5 1,0 5-1,8 4 1,8 8-1,8 8 1,-3 8-2,-13 5 3,-17 0-2,-20 8 0,-21 20 2,-17 26-2,1 4 0,8-9 0,4-12 1,8-13-1,4-12 0,5-8 1,3-16 0,1-5-2,3-8 2,1-9 0,-4-3-1,-5-1 0,-3-4 0,-5-8 2,-17-4-2,-16-12 0,-16-13 0,-21-17 1,16-12-2,25 0 4,30-4 1,32-4-10,29-25 7,46-29 0,28-21-1</inkml:trace>
    </iact:actionData>
  </iact:action>
  <iact:action type="add" startTime="245671">
    <iact:property name="dataType"/>
    <iact:actionData xml:id="d87">
      <inkml:trace xmlns:inkml="http://www.w3.org/2003/InkML" xml:id="stk87" contextRef="#ctx0" brushRef="#br0">17437 18912 0,'0'0'2,"0"0"0,0 0 7,0 0 1,0 0-1,0 0 0,0 0 1,0 0-1,0 0 0,0 0 1,0 0-1,0 0 1,0 0-1,0 0 0,0 0 1,0 0-1,54-12 1,-29 4-1,12-5 0,12-3 1,5-1-1,8 5 0,-4 8 1,0 4-1,0 4 5,0-4-5,-8 0 0,-1-4-1,1-1 1,-5-3 1,5-4-1,0-1 1,-1 1-1,1 0 2,-9 3-4,5 5 4,-1 0-3,1 0 2,4 4-1,3 0 1,1 0 0,0 0-2,-9 0 2,1 0-1,-1-4 0,1 0 1,4-5-1,3 1 3,1 4-6,0 0 6,4 4-4,-8 0 1,7 0 0,1 4 1,-4 0-1,-4-4 0,-1 0 2,-3-4-3,0 0 2,-1-5-1,-8 5 0,1 0 0,-1 0 1,-4 0 2,0 0-5,0 0 3,-8-1-2,0 5 2,0 0-1,-1 0 1,-3 0-1,0 0 0,-5 0-1,1 0 1,-5 0 0,1 0 1,-5 0-1,0 0 0,0 0 1,-3 0-1,-1 0 1,0 0-1,4 0 0,-8 0 2,0 0-3,0 0 1,0 0 1,0 0-1,0 0 1,0 0-1,0 0 0,0 0 1,0 0-1,0 0 1,-91 0-1,58 5 1,-8-1-1,-5 4 0,-4 0 1,-3 1-1,-18-5 1,-16-4-1,-8 0 0,0 0 1,0 4-1,12 4 1,-8 0-1,0 1 0,4-5 1,-4-4-1,0 0 1,9 0-1,7 4 0,13 4 0,12-8 1,1-16-1,-30-42 0</inkml:trace>
    </iact:actionData>
  </iact:action>
  <iact:action type="add" startTime="249532">
    <iact:property name="dataType"/>
    <iact:actionData xml:id="d88">
      <inkml:trace xmlns:inkml="http://www.w3.org/2003/InkML" xml:id="stk88" contextRef="#ctx0" brushRef="#br0">21541 15778 0,'0'0'7,"0"0"4,0 0-3,21 46 1,-9-1 0,1 30 1,-1 32-1,1 30 0,3 16 2,5 0-2,-5-20 0,-3-25 0,-1-26 1,5-11 0,3-9-1,1-8 0,4-5 1,-9-3 0,5-9-1,-8-24 0,-5-17 0,4-13 1</inkml:trace>
    </iact:actionData>
  </iact:action>
  <iact:action type="add" startTime="249821">
    <iact:property name="dataType"/>
    <iact:actionData xml:id="d89">
      <inkml:trace xmlns:inkml="http://www.w3.org/2003/InkML" xml:id="stk89" contextRef="#ctx0" brushRef="#br0">21632 15476 0,'0'0'0,"0"0"8,0 0 1,0 0 0,0 0 1,71 29-1,-18-12 1,38-1-1,13-3 1,-5-9-1,-12-4 2,-13 0-3,-7 4 2,-5-4-1,-4 0 0</inkml:trace>
    </iact:actionData>
  </iact:action>
  <iact:action type="add" startTime="250063">
    <iact:property name="dataType"/>
    <iact:actionData xml:id="d90">
      <inkml:trace xmlns:inkml="http://www.w3.org/2003/InkML" xml:id="stk90" contextRef="#ctx0" brushRef="#br0">21868 16548 0,'0'0'8,"0"0"3,0 0-3,46 21 2,11-13-1,43-4 0,20 1 1,4-10 2,-21-15-2,-20-22 0,-17-20 1</inkml:trace>
    </iact:actionData>
  </iact:action>
  <iact:action type="add" startTime="250278">
    <iact:property name="dataType"/>
    <iact:actionData xml:id="d91">
      <inkml:trace xmlns:inkml="http://www.w3.org/2003/InkML" xml:id="stk91" contextRef="#ctx0" brushRef="#br0">22576 16221 0,'0'0'8,"0"0"2,0 0-1,0 0 1,78 37 0,9-20-1,21 0 0,-5-5 1,-12 5 0,-21-1 1,-20-3-2,-13-1 1,-12-4-1,-4 1 1,-5-1 0,1-4-2,-13 4-1,0 1 3,0 3-2,-4 0 2,0 5-1,0 0 1,0-5-1,4-8 1,1-8-1,11-25 1</inkml:trace>
    </iact:actionData>
  </iact:action>
  <iact:action type="add" startTime="250700">
    <iact:property name="dataType"/>
    <iact:actionData xml:id="d92">
      <inkml:trace xmlns:inkml="http://www.w3.org/2003/InkML" xml:id="stk92" contextRef="#ctx0" brushRef="#br0">23353 16014 0,'0'0'7,"0"0"2,0 0 0,0 0 1,0 0 0,0 0-1,-20 46 0,32-21 0,9 8 1,4 0-1,-1 0 1,-7-4-1,-5 0 0,-3 0 2,-5 4-2,-4 17 1,-13 28-1,-16 26 2,-20 8-2,-1-17 0,5-37 5,16-25-7,12-21 4</inkml:trace>
    </iact:actionData>
  </iact:action>
  <iact:action type="add" startTime="251045">
    <iact:property name="dataType"/>
    <iact:actionData xml:id="d93">
      <inkml:trace xmlns:inkml="http://www.w3.org/2003/InkML" xml:id="stk93" contextRef="#ctx0" brushRef="#br0">24185 16296 0,'0'0'7,"0"0"3,0 0-1,0 0 1,-8 70-1,16-4 1,0 34 0,-4 12-1,-8-13 1,-4-20 0,0-30-2,4-28 2,-1-21-1</inkml:trace>
    </iact:actionData>
  </iact:action>
  <iact:action type="add" startTime="251269">
    <iact:property name="dataType"/>
    <iact:actionData xml:id="d94">
      <inkml:trace xmlns:inkml="http://www.w3.org/2003/InkML" xml:id="stk94" contextRef="#ctx0" brushRef="#br0">24168 15666 0,'0'0'8,"0"0"1,0 0 1,42 83-1,45-4 1,41 0-1,-8-46 1,-29-33-1,-17-21 0,-12-8 1,-8 4 0,-12 4-1,-9 9 0,-13 4 0,-7 4 1,-9 4-1,-4 4 0,0 0 1,0-4-1,-37 58 0,-13 12 1,-16 25-1,0 5 1,12-1 0,17-8-1,20-16 1,13-21 0,12-13-1,5-8 1,7-8-1,9-13 2,-8-7-2,4-14 1,12-16-2,21-20 1,12-34 0,1-33 2,3-32-2,-16-5-1,-17 16 1,-3 30 3,-5 28-3,-17 17 1,-3 21-1,-5 8 3,-4 8-4,-4 5-1,-4-1 2,-4-8 0,-5-4 0,1-4 1,-1 4 0,1 4-1,4 4 0,0 9 1,3 4-1,1 4 1,4-1-2,0 5 1,0 0 0,0 0 1,-37 133 1,20-5-3,1 42 5,4 8-6,3-4 2,9-8 1,13-5 1,3-8-2,1-16-2,3-29 3,1-26-2,0-40 2,-5-38 0</inkml:trace>
    </iact:actionData>
  </iact:action>
  <iact:action type="add" startTime="252606">
    <iact:property name="dataType"/>
    <iact:actionData xml:id="d95">
      <inkml:trace xmlns:inkml="http://www.w3.org/2003/InkML" xml:id="stk95" contextRef="#ctx0" brushRef="#br0">21636 17376 0,'0'0'7,"0"0"2,0 0 2,46 13-3,8-9 2,37 4-1,45 5 0,17 3 2,0 5-2,9 4 0,7 0 0,9 12 1,21 13-1,4-1 0,16 9 1,33 0-1,21 4 0,-4 4 1,-29-28-1,-16-18 1,-34-24-1,-8-33 0,-4-29-1</inkml:trace>
    </iact:actionData>
  </iact:action>
  <iact:action type="add" startTime="259993">
    <iact:property name="dataType"/>
    <iact:actionData xml:id="d96">
      <inkml:trace xmlns:inkml="http://www.w3.org/2003/InkML" xml:id="stk96" contextRef="#ctx0" brushRef="#br0">23415 17563 0,'0'0'2,"0"0"1,0 0 6,0 0 1,0 0-2,0 0 2,0 0-1,0 0 0,0 0 1,-20 41-1,40-37 1,22-4-1,24 0 0,25 0 1,29 0-1,21-4 2,16 0-3,0 4 2,-8-4-1,-12 4 0,-17 0 1,-13 0-1,-12 0 1,-16 0-2,-17 0 2,-17 0 0,-11 0-1,-14 0 0,-3 0 0,-9 0 1,-4 0-1,-4 0 1,0 0-1,0 0 0,-136-13 1,-1 1-1,-28 4 1,12 8 0,20 4-1,26 4 0,24 0 0,21 1 0,20-5 1,18 0 0,11 0-1,13 0 0,0-4 0,0 0 0,108 17 1,12-9 0,45-4-1,38-4 0,20-8 0,-12-13 1,-29-8-1</inkml:trace>
    </iact:actionData>
  </iact:action>
  <iact:action type="add" startTime="270884">
    <iact:property name="dataType"/>
    <iact:actionData xml:id="d97">
      <inkml:trace xmlns:inkml="http://www.w3.org/2003/InkML" xml:id="stk97" contextRef="#ctx0" brushRef="#br0">17727 18788 0,'0'0'2,"0"0"2,0 0 4,0 0 1,0 0 2,0 0-3,0 0 2,0 0-2,-42-37 2,34 33-1,0 0 1,-1 0-1,5 4 0,0 0 1,0-5-1,0 5 0,4 0 1,-8 0-1,3 0 0,1-4 1,0 4-1,0 0 1,4 0-1,0 0 0,0 0 1,0 0-1,0 0 1,0 0-1,0 0 0,0 0 0,0 0 1,0 0-1,0 0 0,108 0 1,-59 4-1,22 5 0,7-1 1,5 4-1,-4 1 1,-13-5-1,-8-4 2,-5-4-1,-3-4 1,0 0-2,-1 0 1,1 0-1,4 4 1,0 0 1,4 4-3,-1 4 2,1 0-2,-4-4 4,-8 1-8,-5-1 6,-4-4-1,-4 0 0,0 0 1,1-4-1,-1-1 1,4 1-1,8 0 0,9 0 0,8 4 1,9 0-1,-1 4 1,-8 0-1,0 0 0,-8 1 1,-9-5-1,-3 0 2,-5-5-3,0 1 2,-4 0-2,0-4 2,0 0-1,1-1 0,3 5 1,-4 0-1,4 4 2,0 0-3,1 0 3,-1 4-4,0 0 3,4 1 0,-7-1-1,3 0 2,-12 0-3,-1 0 0,1 0 3,-4 0-2,-4 0 0,-1 1 0,-4-1 1,1 0 0,-1-4-2,-3 0 1,-1 0 1,0 4 2,0 0-5,1-4 4,-1-12-3,9-50 3</inkml:trace>
    </iact:actionData>
  </iact:action>
  <iact:action type="add" startTime="275913">
    <iact:property name="dataType"/>
    <iact:actionData xml:id="d98">
      <inkml:trace xmlns:inkml="http://www.w3.org/2003/InkML" xml:id="stk98" contextRef="#ctx0" brushRef="#br0">24119 16846 0,'0'0'2,"0"0"0,-58 25 8,37-16 1,5-1-4,3-4 2,5 0 1,8 0-1,0 0 1,0-4-1,0 0 2,37 38-3,-8-18 1,4-3 0,9-1 1,-1-3-1,4-9 0,9 0 1,4 0-1,13 5 0,3 3 1,-4 0 0,-8 5 0,-4-5-2,-16-3 2,-1-5-1,-4-4 1,13-4-1,20-13 0,34-20 1</inkml:trace>
    </iact:actionData>
  </iact:action>
  <iact:action type="add" startTime="277338">
    <iact:property name="dataType"/>
    <iact:actionData xml:id="d99">
      <inkml:trace xmlns:inkml="http://www.w3.org/2003/InkML" xml:id="stk99" contextRef="#ctx0" brushRef="#br0">21760 16966 0,'0'0'6,"0"0"5,0 0-2,0 0 0,0 0 0,0 0 0,0 0 1,0 0-1,0 0 0,-16 42 1,20-38-1,4 0 1,9 0-1,-5 5 1,9-1-1,8 4 1,8 1-1,5-5 0,-9-4 1,8 0-1,0-4 0,5 0 0,8-4 1,8 4 0,4 4 1,8 0-3,1 5 1,-1 3 3,-3-4-5,-5-3 2,0-1 1,-8-4 1,8 0-3,9 4 1,3 4 0,1 0 1,0 1 0,-5-1-2,-8-4 2,0-4 0,5-4-2,7-4 3,5 4-2,4 4 0,-4 4 0,-1 0 2,-3 0-3,-4-4 1,3-4 0,5 0 2,8 0-3,0-1 1,0 5 1,-4 5-2,-9-1 2,-7 0 0,-13 0-1,-9-4 6,-7 0-9,-1 0 1,-4 0 3,-4 0-1,1 0 0,3 0 0,0 0 1,-4 0 1,4 4-3,5 4 2,-5 1-1,0 3 1,0 0-2,-3 1 2,-5-1-1,-5 1 0,-3-5 1,0-12-1,4-29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52:19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604">
    <iact:property name="dataType"/>
    <iact:actionData xml:id="d0">
      <inkml:trace xmlns:inkml="http://www.w3.org/2003/InkML" xml:id="stk0" contextRef="#ctx0" brushRef="#br0">1243 8015 0,'0'0'1,"0"0"1,0 0 8,0 0-1,0 0 0,50-16 1,-9 11-1,9-3 1,16 0-1,9 0 1,-1-1-1,-8 1 0,-8 0 2,-8 0-3,-17 3 3,-8 5-3,-9 5 2,1-1-1</inkml:trace>
    </iact:actionData>
  </iact:action>
  <iact:action type="add" startTime="21975">
    <iact:property name="dataType"/>
    <iact:actionData xml:id="d1">
      <inkml:trace xmlns:inkml="http://www.w3.org/2003/InkML" xml:id="stk1" contextRef="#ctx0" brushRef="#br0">1980 7965 0,'0'0'6,"0"0"3,0 0 3,0 0-4,0 0 0,0 0 2,-75 21-1,30-8 1,-9-5-1,-4 0 0,17-4 3,-1 0-5,18 1 2,-1-5 1,8 0-1,9 0 1,0 0-1,-1 0 0,1 0 1,8 0-1,0 0 0,0 0 1,0 0 0,0 0-1,108 4 1,-59-13-1,1 1 0,-17 4 0</inkml:trace>
    </iact:actionData>
  </iact:action>
  <iact:action type="add" startTime="25354">
    <iact:property name="dataType"/>
    <iact:actionData xml:id="d2">
      <inkml:trace xmlns:inkml="http://www.w3.org/2003/InkML" xml:id="stk2" contextRef="#ctx0" brushRef="#br0">17189 15107 0,'0'0'3,"0"0"-3,0 0 8,0 0 2,0 0-1,0 0 0,0 0 1,58 0 0,-29 0-1,12 0 0,4 5 0,9-1 1,4 0 0,4-4-1,4 0 0,5 0 3,7-4-3,1 0-1,4-1 2,0 1 1,-9 4-2,0 0 1,-7 0-3,-1 0 4,0-4-4,4 0 3,-8 4 0,0 0-1,-4 0 1,-4 0 0,-4 0-2,-1 0 1,1 0 3,0 4-4,4 0 1,-1 0 1,1-4-2,4 0 4,0 0-5,0-4 3,0 4 1,0-4-3,0 0 1,0 0 0,-9 4 1,1 0-2,-5 0 4,5 0-5,0 0 3,-1 4-1,-7-4 1,3 0-1,-3 0 0,3 0 1,1 0 0,3-4 0,5 0-2,8 0 1,-8 4 1,0 0 0,-5 0-1,-3 4-1,-1 0 2,1-4 0,-1 0-1,1 0 2,-5 0-3,1-4 1,-1 0 1,0 0 0,5-1 0,-1 1-1,1 0-1,-1 0 1,1 4 1,-5 0 0,1 0 0,-1 4-2,5 0 2,-1 0-2,1 1 3,-1-5-3,-4 0 2,1 0 1,-1 0-4,1 0 3,3 0 0,-8 0-2,5 0 2,-1 0 0,-4 0 0,-4 0-2,1 0 2,-5 0-1,-1 0 0,-3 0 1,-8 0-1,-1 0 0,1 0 1,-1 0-1,-3 0 1,-1 0-2,-3 0 2,-1 0-1,0 0 1,0 0 0,-3 0-2,-1 0 1,0 0 2,8 0-1,1-13-2</inkml:trace>
    </iact:actionData>
  </iact:action>
  <iact:action type="add" startTime="26931">
    <iact:property name="dataType"/>
    <iact:actionData xml:id="d3">
      <inkml:trace xmlns:inkml="http://www.w3.org/2003/InkML" xml:id="stk3" contextRef="#ctx0" brushRef="#br0">22873 14822 0,'0'0'6,"0"0"3,0 0 1,0 0 0,0 0-1,0 0 0,0 0 1,-57 21-1,19-26 1,-24 5-1,-21 5 0,-16 3 0,-4 4 1,8 1 1,16-9-3,21-4 2,4-8-1,5-5 0,3-3 1,5-1-1,-1-8 0,5-4 1,4-8-1,8-9 1,9-7-1,12-5 0,8-9 1,8-7-1,13-17 1,8-5-1,4-3 0,5 8 0,-5 16 0,0 18 1,-4 7-1,0 8 1,5 1-1,7 4 1,-8 4-1,5 8 1,-5 8 0,0 5-1,0 8 2,1 4-2,7 0 0,9 8 1,12 4 0,13 13-2,12 12 2,4 17-1,-12 8 0,-13 9 0,-8 3 0,-12 5 0,-13 0 1,-16-1 2,-21-7-5,-21 12 2,-20 28 1,-38 18 0,-33-5-2,-33-8 3,-8-25-2,8-25 0,13-20 1,25-22-1,32-36 2,13-50-4</inkml:trace>
    </iact:actionData>
  </iact:action>
  <iact:action type="add" startTime="31319">
    <iact:property name="dataType"/>
    <iact:actionData xml:id="d4">
      <inkml:trace xmlns:inkml="http://www.w3.org/2003/InkML" xml:id="stk4" contextRef="#ctx0" brushRef="#br0">22737 14014 0,'0'0'1,"0"0"1,0 0 8,0 0 1,0 0-3,0 0 1</inkml:trace>
    </iact:actionData>
  </iact:action>
  <iact:action type="add" startTime="37136">
    <iact:property name="dataType"/>
    <iact:actionData xml:id="d5">
      <inkml:trace xmlns:inkml="http://www.w3.org/2003/InkML" xml:id="stk5" contextRef="#ctx0" brushRef="#br0">9853 8156 0,'0'0'1,"0"0"1,0 0 8,0 0 0,0 0-1,0 0 0,0 0 0,0 0 1,0 0-1,-25-41 1,25 36-1,0 1 1,0 0-1,0 0 1,0 0-1,0 0 0,5 0 1,-1-1-1,0 1 0,0 0 1,0 0-1,0 0 0,0 4 1,5 0-1,-1 0 1,4 0-1,1 0 0,3 0 1,-16 0-1,46 8 0,-17-4 1,0 0-1,-4 1 1,-1-1-1,-3 0 0,0 0 1,-1 0 0,1 0-1,0 0 0,-5 1 1,1-1-1,-5-4 0,1 0 1,-1 0-1,-4 0 1,1 0-1,-1 0 0,0 0 1,0 0-1,1 0 0,-1 0 3,0 0-2,1 0-3,3 0 4,-8 0-4,4 0 3,1 0 0,-1 0-1,0 0 2,1 0-3,-1 0 1,0 0 1,0 0-1,1 0 1,-1 0-2,0 0 4,5-4-4,-1-1 1,0 1 0,-3 4 3,3-4-4,-4 4 0,5 0 2,-1 0 1,1 0-4,-1 0 3,0-4 0,1 4 0,-1-4-2,1 4 1,-5 0 3,0 0-3,0 0-2,1 0 3,-1 0-1,0 0 3,1 0-5,-1 0 2,0 0 0,0 0 3,1 0-3,3 0-2,0 0 4,1 0-3,-1 4 4,1-4-4,-1 0 0,1 0 2,3 0 0,-8 4-1,5 0 0,-5 0 3,0-4-4,1 0 0,-1 0 1,0 0 1,0 0-1,1 0 0,-1 0 1,0 0 0,1 0 0,-5 0-2,0 0 2,4 0 0,0 0-2,5 0 1,-9 0 2,4 0-2,0 0 0,1 0 1,-1 0-2,4 0 2,9 0-1,8 0 2,8 0-3</inkml:trace>
    </iact:actionData>
  </iact:action>
  <iact:action type="add" startTime="39741">
    <iact:property name="dataType"/>
    <iact:actionData xml:id="d6">
      <inkml:trace xmlns:inkml="http://www.w3.org/2003/InkML" xml:id="stk6" contextRef="#ctx0" brushRef="#br0">10871 8230 0,'0'0'6,"0"0"5,0 0-2,0 0 0,0 0 0,0 0 1,0 0-1,0 0 1,0 0-1,0 0 0,45-20 0,-20 16 1,13-1-1,15-3 1,18 0 1,24 0-3,17-1 0,-9 5 3,9-4 2,4-4-4,-1-5 0,5 5 1,-4 3-1,0 5 0,0-4 0,-4-5 0,-5-3 1,-12 3 0,-12 9 0,-8 4-2,-5 4 2,0 1-1,-4-1 0,1 0 0,-1 0 1,0 0-1</inkml:trace>
    </iact:actionData>
  </iact:action>
  <iact:action type="add" startTime="41151">
    <iact:property name="dataType"/>
    <iact:actionData xml:id="d7">
      <inkml:trace xmlns:inkml="http://www.w3.org/2003/InkML" xml:id="stk7" contextRef="#ctx0" brushRef="#br0">10797 8106 0,'0'0'6,"0"0"4,0 0 1,0 0-4,0 0 3,0 0-1,0 0 1,0 0-1,0 0 1,0 0-1,0 0 0,0 0 1,0 0-1,0 0 0,0 0 1,0 0-1,0 0 1,0 0-1,49-12 0,-28 16 1,8 0-1,4-4 0,12 0 1,17 0-1,21-4 1,12 4-1,9 4 1,-5 0 2,-8-4-3,-4 0 0,0-8 1,-4 0-1,-1-1 1,1 1 1,-4 8-4,-1 0 3,5 0-1,4-4 1,4-4-1,4-5 2,-12 5-3,-13 4 1,-8 4 2,-4 4-3,8-4 3,17-4-2</inkml:trace>
    </iact:actionData>
  </iact:action>
  <iact:action type="add" startTime="45715">
    <iact:property name="dataType"/>
    <iact:actionData xml:id="d8">
      <inkml:trace xmlns:inkml="http://www.w3.org/2003/InkML" xml:id="stk8" contextRef="#ctx0" brushRef="#br0">10573 8094 0,'0'0'2,"0"0"0,0 0 7,0 0 1,0 0-1,-4-46 0,0 38 1,0 4-1,0 0 1,4 0-1,0-1 0,0 1 1,0 0-1,0 0 0,0 0 1,4 0-1,0 0 0,0-1 1,4 5-1,5 0 0,3 0 1,9 0-1,8 5 1,17-1-1,4 0 0,8-4 1,-4-4-1,-1 0 1,-3-1-1,-8 1 3,-5 0-2,-8 0-2,-8 0 1,0 0 0,-4 0 0,-5-1 3,-3 5-4,-1 0 1,-4 0 0,0 0 5,-3 0-10,-1 0 6,0 0 0,0 0-2,0 0 2,0 0 0,-4 0-1,0 0 2,0 0-4,0 0 3,0 0-1,0 0 1,0 0-1,0 0 1,0 0-2,-82-16 3,44 16 0,-3 0-2,-5 0 1,1 0-4,8 0 4,8 0 1,4 0-4,4 0 3,5 0 0,7 0 0,1 0-2,4 0 3,4 0-3,0 0 1,0 0 3,0 0-5,83 12 3</inkml:trace>
    </iact:actionData>
  </iact:action>
  <iact:action type="add" startTime="51937">
    <iact:property name="dataType"/>
    <iact:actionData xml:id="d9">
      <inkml:trace xmlns:inkml="http://www.w3.org/2003/InkML" xml:id="stk9" contextRef="#ctx0" brushRef="#br0">20900 5928 0,'0'0'2,"0"0"-1,0 0 9,0 0 1,0 0-4,0 0 3,0 0-1,41 0 1,-28 0-1,-1 0 0,1-4 1,3 0-1,9 0 0,4 0 1,8 0-1,4 4 0,9 0 0,4 4 1,4 0 0,0 4 0,-4 1 1,-5-1-2,-3-4 1,-1 0-1,1-4 2,8 0-3,8 0 1,0 0 0,16 0 1,-7 0-1,3 0 0,-8 4 1,-4 0-1,-12 1 2,-9-1-3,-3 0 1,-1-4 1,0 0 0,0 0-1,5 0-1,7 0 3,5 0-2,8 4 0,8 0 0,-3 0 0,3 0 1,-8 1-1,-12-1 1,-13 0-1,-4 0 1,-8 0-1,0 0 0,0 0 0,-1 1 1,5-1-1,4 0 1,1 0 0,-1 0-2,0-4 2,4 0-2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52:19.3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5899">
    <iact:property name="dataType"/>
    <iact:actionData xml:id="d0">
      <inkml:trace xmlns:inkml="http://www.w3.org/2003/InkML" xml:id="stk0" contextRef="#ctx0" brushRef="#br0">13564 7903 0,'0'0'3,"0"0"-1,0 0 8,0 0-2,0 0 2,0 0-1,0 0 0,0 0 1,0 0-1,0 0 0,0 0 1,0 0-1,0 0 0,0 0 1,0 0 0,0 0-1,0 0 0,0 0 1,0 0-1,0 0 0,0 0 1,0 0-1,0 0 0,0 0 1,0 0-1,0 0 1,0 0-1,0 0 0,-24 42 1,24-38-1,0-4 0,0 0 1,0 0 0,0 4-1,0-4 0,0 0 1,4 0-1,0 4 1,0 0-1,0 0 0,4 1 1,5-1-1,8 0 1,3 0-1,5 0 0,9 0 1,-5-4-1,4 0 1,8 0-1,1-4 0,4 0 0,-9 0 0,4 0 1,1 0 1,-1-1 4,5 1 1,4 0-15,4 0 4,8 0 5,0-4-2,-4-1 2,-4 5-1,-8 0 0,-5 0 1,-3 0-1,-1 4 2,-12 0-4,12 0 4,-7 0-2,3 0 0,0 0 0,0 0 1,5 0-1,7 0 1,5-4 0,4 0-1,0-1 0,0 1 0,-4 4 1,-5 0-1,-3 0 1,-1 4-1,1 1-1,-1-1 3,1 0-2,3 0 0,1 0 2,4 0-4,4 0 3,-4-4-1,-1 0 1,-3 0-1,-4 0 2,-1 0-3,-4 0 1,1 0 1,-1 0-1,-4 0 1,1 5-1,-1-1 1,0 0-2,0 0 2,1 0-1,-1 0 0,4 0 1,1 0-1,3-4 1,1 0-1,-1 0 0,-4 0 1,-3 0-1,-1 0 0,0 0 1,-4 0 1,0 0-3,5 0 2,-1 0-2,0 0 4,0 0-5,1 0 2,7 5 3,1-1-5,3 0 3,1 0-1,0-4 0,-1 0 2,1 0-3,-5-4 2,1 4-1,3-4 0,1 0 1,0 4-1,-1 0 1,1 0-1,0 0 0,-1 4 0,5 0 1,0-4-1,0 0 2,0 0-3,-5 0 1,5-4 1,-9 4-1,5-4 1,0 4-1,-5-5 0,1 5 2,-5 0-3,1 0 1,-5 0 1,-4 5-1,0-1 0,0 0 0,-4 0 2,4-4-2,4 0 0,17-8 2</inkml:trace>
    </iact:actionData>
  </iact:action>
  <iact:action type="add" startTime="33872">
    <iact:property name="dataType"/>
    <iact:actionData xml:id="d1">
      <inkml:trace xmlns:inkml="http://www.w3.org/2003/InkML" xml:id="stk1" contextRef="#ctx0" brushRef="#br0">21094 7870 0,'0'0'2,"0"0"0,0 0 8,0 0-1,50 13 0,0-5 1,24 0-1,21 5 1,9-1-1,-1-4 2,-12 1 0,-20-5-3,-18-8 1,-11-5 0,-9-7-1,-4-9 2,-4-4 1,-17 4-1,-4 13-1,-8 8-2,4 4 4,0 0-3,-62 49 2,25 9 0,-1 33 0,9 29-2,13 25 2,12 8-1,20 9 0,17-13 1,9-33-1,-5-46 0,-8-49 0</inkml:trace>
    </iact:actionData>
  </iact:action>
  <iact:action type="add" startTime="34271">
    <iact:property name="dataType"/>
    <iact:actionData xml:id="d2">
      <inkml:trace xmlns:inkml="http://www.w3.org/2003/InkML" xml:id="stk2" contextRef="#ctx0" brushRef="#br0">22348 7510 0,'0'0'7,"0"0"3,0 0-1,0 0 0,-25 50 1,-29 41-1,-24 41 1,12-3 0,24-34 1</inkml:trace>
    </iact:actionData>
  </iact:action>
  <iact:action type="add" startTime="34701">
    <iact:property name="dataType"/>
    <iact:actionData xml:id="d3">
      <inkml:trace xmlns:inkml="http://www.w3.org/2003/InkML" xml:id="stk3" contextRef="#ctx0" brushRef="#br0">22439 8367 0,'0'0'7,"0"0"2,0 0 0,0 0 1,0 0-1,62 33 0,-16-16 1,7-5-1,14-4 1,11-3-1,17 3 1,13 0 1,-9-4-3,-8-16 1,-16-17 0</inkml:trace>
    </iact:actionData>
  </iact:action>
  <iact:action type="add" startTime="34992">
    <iact:property name="dataType"/>
    <iact:actionData xml:id="d4">
      <inkml:trace xmlns:inkml="http://www.w3.org/2003/InkML" xml:id="stk4" contextRef="#ctx0" brushRef="#br0">22811 8106 0,'0'0'5,"0"0"7,0 0-4,0 0 1,0 0 0,67 13 0,-10-1 0,10 5 1,7-1-1,5 1 0,8 3 0,8 1 3,-8 0-1,-17-5 0,-20-7-4,-13-1 3,-16-4-1,-9 4 0,-8 5 1,-4-13-2,-58 112 0,-37 24 1,-37 26 1,-5-30-1,21-57 0,34-50 1</inkml:trace>
    </iact:actionData>
  </iact:action>
  <iact:action type="add" startTime="35551">
    <iact:property name="dataType"/>
    <iact:actionData xml:id="d5">
      <inkml:trace xmlns:inkml="http://www.w3.org/2003/InkML" xml:id="stk5" contextRef="#ctx0" brushRef="#br0">24272 7858 0,'0'0'6,"0"0"5,0 0-2,0 0 0,0 0 0,0 0 0,0 0 1,-46 33-1,13 0 1,-12 17-1,3 12 0,13-4 1,17-8-1,16-5 0,13 1 1,16-5 0,21-8 1,8-16-3,0-9 1,-9-8 1,-11 0 0,-13 0 0,-9 0-2,-7 4 2,-9 9 0,-8 7-2,-9 22 2,-7 16-1,7-5 0,18-3 3,15-4-4,22-1 0,36-8 2,46-41-1,129-91 1</inkml:trace>
    </iact:actionData>
  </iact:action>
  <iact:action type="add" startTime="39164">
    <iact:property name="dataType"/>
    <iact:actionData xml:id="d6">
      <inkml:trace xmlns:inkml="http://www.w3.org/2003/InkML" xml:id="stk6" contextRef="#ctx0" brushRef="#br0">3411 9771 0,'0'0'2,"0"0"2,0 0 12,0 0-15,0 0 9,0 0-1,0 0 0,0 0 1,0 0-1,0 0 1,0 0-1,0 0 1,0 0-1,0 0 0,50 20 0,-17-15 1,17-5-1,-1 0 0,1-5 1,8-3 0,-17 4-1,1 0 0,-17 0 1,-1 0-1,-7-1 1,-9 5 1,9 0-3,-1-4 2,9-4-1</inkml:trace>
    </iact:actionData>
  </iact:action>
  <iact:action type="add" startTime="40562">
    <iact:property name="dataType"/>
    <iact:actionData xml:id="d7">
      <inkml:trace xmlns:inkml="http://www.w3.org/2003/InkML" xml:id="stk7" contextRef="#ctx0" brushRef="#br0">20995 10077 0,'0'0'7,"0"0"2,0 0 0,0 0 1,0 0-1,0 0 1,41 62 0,-32-12-1,-5 24 0,0 26 1,-4 12-1,4-1 2,4-20-2,9-20 0,12-17 1,21-9-1,28-3 0,13-1 0,0-8 1,-4-8 0,-8-9-2,-13-16 2,4-29-1,5-41 1</inkml:trace>
    </iact:actionData>
  </iact:action>
  <iact:action type="add" startTime="40881">
    <iact:property name="dataType"/>
    <iact:actionData xml:id="d8">
      <inkml:trace xmlns:inkml="http://www.w3.org/2003/InkML" xml:id="stk8" contextRef="#ctx0" brushRef="#br0">21198 9783 0,'0'0'6,"0"0"4,0 0-1,0 0 0,87 29 1,16-17-1,21-3 1,0-5-1,-28-12 3,-30-9-4</inkml:trace>
    </iact:actionData>
  </iact:action>
  <iact:action type="add" startTime="41067">
    <iact:property name="dataType"/>
    <iact:actionData xml:id="d9">
      <inkml:trace xmlns:inkml="http://www.w3.org/2003/InkML" xml:id="stk9" contextRef="#ctx0" brushRef="#br0">21235 10176 0,'0'0'7,"0"0"2,41 9 1,38 3-1,58 1 1,28-22-1</inkml:trace>
    </iact:actionData>
  </iact:action>
  <iact:action type="add" startTime="41227">
    <iact:property name="dataType"/>
    <iact:actionData xml:id="d10">
      <inkml:trace xmlns:inkml="http://www.w3.org/2003/InkML" xml:id="stk10" contextRef="#ctx0" brushRef="#br0">22592 9046 0,'0'0'6,"0"0"3,-25 42 1,13 11-1,-9 43 1,-8 53-1</inkml:trace>
    </iact:actionData>
  </iact:action>
  <iact:action type="add" startTime="41628">
    <iact:property name="dataType"/>
    <iact:actionData xml:id="d11">
      <inkml:trace xmlns:inkml="http://www.w3.org/2003/InkML" xml:id="stk11" contextRef="#ctx0" brushRef="#br0">22476 10532 0,'0'0'6,"0"0"6,0 0-4,87 13 0,21-9 2,32-4-1,9 4 2,-8-4-2,-9-8 0,-12-13 0</inkml:trace>
    </iact:actionData>
  </iact:action>
  <iact:action type="add" startTime="41853">
    <iact:property name="dataType"/>
    <iact:actionData xml:id="d12">
      <inkml:trace xmlns:inkml="http://www.w3.org/2003/InkML" xml:id="stk12" contextRef="#ctx0" brushRef="#br0">23399 10139 0,'0'0'7,"0"0"1,0 0 1,0 0 1,0 0-1,54 29 1,16 8-1,0 5 1,1-5-1,-30-8 0,-8-8 0,-12-5 1,-5 1-1,-11-1 5,-14 18-7,-32 32 3,-54 54-1,-34 29 1,-15-8 2,11-34-7,26-45 4</inkml:trace>
    </iact:actionData>
  </iact:action>
  <iact:action type="add" startTime="42469">
    <iact:property name="dataType"/>
    <iact:actionData xml:id="d13">
      <inkml:trace xmlns:inkml="http://www.w3.org/2003/InkML" xml:id="stk13" contextRef="#ctx0" brushRef="#br0">24806 9853 0,'0'0'9,"0"0"-3,0 0 4,0 0-1,0 0 1,0 0-1,0 0 1,-50 13-1,0-1 0,-49 30 0,-38 45 1,9 20 0,33 1 3,37-17-5,29-25 3,21-20-3,12-17 1,17-8 0,12-9 0,12-12 1,9-4-1,0-4 2,-4-5-3,-9 5 1,-8 0 1,-8 3-1,-9 1 0,-7 4 1,-9 4-3,0-4 2,-33 54 1,-21 17-1,-8 16 1,8-1 0,21-3 0,16-4 1,26-9 0,11-3 0,30-9-6,28-21 4,51-33 0,86-66 1,116-153-2</inkml:trace>
    </iact:actionData>
  </iact:action>
  <iact:action type="add" startTime="51088">
    <iact:property name="dataType"/>
    <iact:actionData xml:id="d14">
      <inkml:trace xmlns:inkml="http://www.w3.org/2003/InkML" xml:id="stk14" contextRef="#ctx0" brushRef="#br0">7102 10388 0,'0'0'1,"0"0"4,0 0 2,0 0 0,0 0 3,0 0-1,54-5 1,-30 1-1,5 4 1,5 0-1,-1 0 1,4 0-1,4-4 0,-4 0 1,1 0-1,-1 0 1,4 0-1,1-1 3,-1 1-4,-4 0 1,-4 0 1,5 4-1,3 0 0,-8 0 2,13 0-3,3 4 2,1 0 0,0 0-2,3 1 1,-15-1 1,-1-4-1,-4 0 2,-4 0-3,0 0 2,0 0 1,0 0-3,4 0 1,0 0 2,0 0-4,0 0 2,0 0 1,4 0-1,1 0 1,-1 0 1,4 0-4,5 0 3,-5 4-1,1 0 1,-1 0 0,0 0-2,-3-4 1,-1 0 2,-4 0 0,4 0-3,-4 0 0,0 0 1,0 0 1,1 0 1,3 0-3,0 0 1,0 0 2,0 0-2,1 0-1,3 0 1,5 4 1,7-4-1,14 0 0</inkml:trace>
    </iact:actionData>
  </iact:action>
  <iact:action type="add" startTime="67583">
    <iact:property name="dataType"/>
    <iact:actionData xml:id="d15">
      <inkml:trace xmlns:inkml="http://www.w3.org/2003/InkML" xml:id="stk15" contextRef="#ctx0" brushRef="#br0">21616 7829 0,'0'0'3,"0"0"-2,0 0 9,0 0-1,0 0 0,0 0 0,45 0 1,-24 0-1,4 4 1,4 0-1,0 0 1,0 0-1,0 5 0,-5-1 1,1-4-1,0 0 0,-4 0 1,-5 1-1,1-1 1,-1 0-1,1 0 1,-9 0-1,5 0 1,-1 0-1,0 1 0,1-1 1,-1-4 1,1 4 0,-1 0-1,5 0-1</inkml:trace>
    </iact:actionData>
  </iact:action>
  <iact:action type="add" startTime="71528">
    <iact:property name="dataType"/>
    <iact:actionData xml:id="d16">
      <inkml:trace xmlns:inkml="http://www.w3.org/2003/InkML" xml:id="stk16" contextRef="#ctx0" brushRef="#br0">18666 5411 0,'0'0'2,"0"0"0,0 0 9,0 0-3,0 0 1,0 0 0,41 8 1,-20-4-1,-1-4 1,1 0-1,0 0 1,0 0-1,-1 0 0,1 0 1,0 0-2,-1 0 2,-3 0-1,-1-4 1,-3 4-1,-1 0 1,1 0 0,-1 0-1,0 0 0,1-4 1,-1 4-1,1-4 3,3 0-5,5 4 2,4-4 1,4 4 1,0 0-3,8 0 2,8 0-1,9 0 0,4 0 2,0 0-3,0 0 2,-8 0 0,-9 0-2,-4 0 3,-4 0-3,0 0 2,1 0-1,3 0 0,0 0 1,4-4-1,9-1 0,0 1 1</inkml:trace>
    </iact:actionData>
  </iact:action>
  <iact:action type="add" startTime="81378">
    <iact:property name="dataType"/>
    <iact:actionData xml:id="d17">
      <inkml:trace xmlns:inkml="http://www.w3.org/2003/InkML" xml:id="stk17" contextRef="#ctx0" brushRef="#br0">14864 8173 0,'0'0'1,"0"0"0,0 0 11,0 0-4,0 0 2,0 0-1,0 0-1,0 0 2,0 0-1,0 0 1,-25-46-1,21 38 1,-1-1-2,1-3 2,0-5 0,-4-3-1,4-1 0,-5-4 1,5-8-1,0 0 0,0-8 1,0-1 0,-4-3-1,-1-1 0,5 9 3,-4 0-5,0 8 3,-1 4-1,9 4 1,-12 0 1,4 1-3,-1-1 1,5-4 0,0 4 0,0-3 1,4 3 0,4-4-1,0-4 1,5-4-2,-1 4 2,8 0-1,-7 0 0,7 0 3,1 4-5,3 4 3,1 1-1,4-1 1,4 4-2,12-3 2,9-1-1,4 0 1,8 1-1,-4-1 1,-4 4-1,-5 1 0,-7 3 1,-5 5-1,-4 0 0,-8 4 0,0 0 2,-5 4-2,-3 0 0,-1 0 1,1 4-1,-1 0 2,1 0-4,-9 0 2,5 0 1,-1 0 0,-4 1-2,1-1 2,-1 0-1,4 0 0,-8 0 0,1 0 4,-1 0-6,0 0 2,0 1 1,0 3 1,4 0-3,1 5 1,-1 3 0,0 1 1,-4-1-1,5 1 0,-9-1 1,4 1-1,4 4 2,0 4-3,-4-1 1,1 9 1,-1 1-1,-4 3 1,0 4-1,-4 1 0,-5 3 1,-3 1 0,4-5-2,-9 1 1,9-5 1,0-4 1,3-4-3,-3 0 1,0 0 0,0 0 1,-1 0-1,-11 0 2,3-4-3,-4-5 3,-3 1-2,-1 0 1,-4-5-1,-4-3 0,-5-5 2,1-4-2,-4 0-2,4-4 2,-5 0 1,-3-8 1,-1-4-4</inkml:trace>
    </iact:actionData>
  </iact:action>
  <iact:action type="add" startTime="84773">
    <iact:property name="dataType"/>
    <iact:actionData xml:id="d18">
      <inkml:trace xmlns:inkml="http://www.w3.org/2003/InkML" xml:id="stk18" contextRef="#ctx0" brushRef="#br0">14599 7531 0,'0'0'6,"0"0"5,0 0-2,0 0-1,0 0 1,0 0 1,0 0-1,0 0 1,0 0-1,0 0 0,0 0 1,0 0-1,0 0 0,0 0 0,0 0 1,-42 0 0,30 0-2,-5 0 2,-3 0 0,-5 0-1,0 0 3,-4 0-5,0 0 2,0-4 1,-4-1-1,4 1 0,4 4 1,-8 0-1,4 0 1,0 0-1,0 0 0,0 4 3,0 1-4,-4-5 1,-4 0 0,-4 0 0,-5 0 2,-3 0-2,-9 0 0,-4 0 1,-9 4-1,5 0 2,-4 0-4,-5 4 3,1 5 0,-13 3-2,-8 5 4,4 0-4,16-5 2,13-7-1,12-14-1</inkml:trace>
    </iact:actionData>
  </iact:action>
  <iact:action type="add" startTime="87937">
    <iact:property name="dataType"/>
    <iact:actionData xml:id="d19">
      <inkml:trace xmlns:inkml="http://www.w3.org/2003/InkML" xml:id="stk19" contextRef="#ctx0" brushRef="#br0">17151 13654 0,'0'0'2,"0"0"-1,0 0 10,0 0-2,0 0 0,0 0 0,0 0 1,0 0-1,50-12 0,-17 8 1,13-5-1,12 1 0,4 0 1,-4 4-1,-5 0 1,1-1-1,4 1 2,0 0-3,8 0 2,13-4-1,-1 4 1,-3-1-1,-13 1 0,-12 4 1,-13 0-1,-12 0 0,0 0 1,-1-4-1,5-8 1,9-26-1</inkml:trace>
    </iact:actionData>
  </iact:action>
  <iact:action type="add" startTime="89605">
    <iact:property name="dataType"/>
    <iact:actionData xml:id="d20">
      <inkml:trace xmlns:inkml="http://www.w3.org/2003/InkML" xml:id="stk20" contextRef="#ctx0" brushRef="#br0">18509 13704 0,'0'0'6,"0"0"6,0 0-5,0-58 2,4 17 1,4-9 0,4-4-1,9-4 0,-9 4 1,9 0-1,8-4 1,4 1 2,9 3-6,3 4 4,1 9 2,-1 12-2,-4 8 2,-3 9-8,-5 7 6,-8 5 0,-1 5-1,5 7 0,0 9 1,4 3-2,1 14 2,-1 3 1,-8 1-3,-9-1 2,-8 0-1,-8 13 1,-4 17-1,-4 20 0,-17 12-1,-16 5 2,-30-13 1,-32-8-1,-13-17 1,9-16-5,24-21 4,25-16-1,21-17 1,4-33-1,8-67 0,0-119 0</inkml:trace>
    </iact:actionData>
  </iact:action>
  <iact:action type="add" startTime="93385">
    <iact:property name="dataType"/>
    <iact:actionData xml:id="d21">
      <inkml:trace xmlns:inkml="http://www.w3.org/2003/InkML" xml:id="stk21" contextRef="#ctx0" brushRef="#br0">10151 15625 0,'0'0'2,"0"0"-1,0 0 9,21 58 0,8 54-1,12 99 0,-20 54 1,-25 25-1,-21-5 0,-21-20 1,1-37-1,8-50 1,3-45-1,14-38 1,12-33 0,8-21-1,4-8 1,8-4-1,13-4 0,0 0 0,16 0 0,17 0 1,12-4-1,13-5 0,25-8 1,12-3-1,24-10 1,14-7-1,3-13 1,-4-8-1,-8-4 0,-8 4 0,-13 4 1,-12 4-1,-4-4 0,8-17 1,12-24-1</inkml:trace>
    </iact:actionData>
  </iact:action>
  <iact:action type="add" startTime="93841">
    <iact:property name="dataType"/>
    <iact:actionData xml:id="d22">
      <inkml:trace xmlns:inkml="http://www.w3.org/2003/InkML" xml:id="stk22" contextRef="#ctx0" brushRef="#br0">12294 15766 0,'0'0'5,"0"0"6,0 0-3,0 0 2,4 49-1,5 88 1,-5 145 1,-25 119-2,-8 1 2,-12-79-2,12-79 1,4-70-1,8-46 0,9-37 2</inkml:trace>
    </iact:actionData>
  </iact:action>
  <iact:action type="add" startTime="94176">
    <iact:property name="dataType"/>
    <iact:actionData xml:id="d23">
      <inkml:trace xmlns:inkml="http://www.w3.org/2003/InkML" xml:id="stk23" contextRef="#ctx0" brushRef="#br0">10693 15890 0,'0'0'7,"0"0"2,62 8 0,29 1 1,37-5-1,26-4 0,11-9 2,-12 1-3,-25-4 2,-33 3-1,-24 1 1,-26 8 0</inkml:trace>
    </iact:actionData>
  </iact:action>
  <iact:action type="add" startTime="94391">
    <iact:property name="dataType"/>
    <iact:actionData xml:id="d24">
      <inkml:trace xmlns:inkml="http://www.w3.org/2003/InkML" xml:id="stk24" contextRef="#ctx0" brushRef="#br0">11372 16039 0,'0'0'6,"0"0"4,-17 54-1,13-4 0,0 12 1,4 12-1,0 9 0,0 0 1,4-9 0,-4-7 0,4-18 0,-4-20-1</inkml:trace>
    </iact:actionData>
  </iact:action>
  <iact:action type="add" startTime="94614">
    <iact:property name="dataType"/>
    <iact:actionData xml:id="d25">
      <inkml:trace xmlns:inkml="http://www.w3.org/2003/InkML" xml:id="stk25" contextRef="#ctx0" brushRef="#br0">12050 15050 0,'0'0'7,"0"0"2,0 0 1,0 0-1,0 0 1,29 99-1,-29 9 0,0 20 1,-16 9 0,3-9-1,1-16 0</inkml:trace>
    </iact:actionData>
  </iact:action>
  <iact:action type="add" startTime="95239">
    <iact:property name="dataType"/>
    <iact:actionData xml:id="d26">
      <inkml:trace xmlns:inkml="http://www.w3.org/2003/InkML" xml:id="stk26" contextRef="#ctx0" brushRef="#br0">14168 14747 0,'0'0'6,"0"0"4,0 0-1,0 0 1,0 0-1,0 0 1,0 0-1,79 42 0,-13-34 1,13 0-1,-1 1 1,5 3-1,-8 0 1,-9-3-1,-12-1 1,-9-4-1,-8 0 0,-3-4 0,-10 0 1,1 0-1,-17 0 0,5 0 1,-5 0-1,0 0 0,-3 0 2,-1 0-3,0 0 1,0 0 1,0 0-1,-4 0 0,0 0 2,-4 0-1,4 0-2,0 0 2</inkml:trace>
    </iact:actionData>
  </iact:action>
  <iact:action type="add" startTime="95725">
    <iact:property name="dataType"/>
    <iact:actionData xml:id="d27">
      <inkml:trace xmlns:inkml="http://www.w3.org/2003/InkML" xml:id="stk27" contextRef="#ctx0" brushRef="#br0">14557 14681 0,'0'0'7,"0"0"2,0 0 1,0 0-1,0 0 1,0 0-1,0 0 0,0 0 0,0 0 1,42 0-1,-34 0 1,0 0-1,1 4 0,3 0 1,0 5-1,9 3 1,-4 9-1,7 4 0,5-1 0,0 1 1,-4 0 0,0 0 0,-4-4-1,-1-5 0,-3 1 0,-5-5 1,1 1-1,-1-1 1,1 0 2,-1 5-4,0 0 1,1-1 0,8 1 0,-13-1 1,8 1-1,-3-1 1,-1 1-1,1-1 1,-1 1-1,-4 0 0,-4 3 1,-4 9-1,-8 17 0,-13 16 0,-20 17 3,-13 3-4,-8-3 0,0-9 2,4-7 0,9-14 1,11-16-1,18-12 1,11-13-7,9-12 6,0 4-1</inkml:trace>
    </iact:actionData>
  </iact:action>
  <iact:action type="add" startTime="97237">
    <iact:property name="dataType"/>
    <iact:actionData xml:id="d28">
      <inkml:trace xmlns:inkml="http://www.w3.org/2003/InkML" xml:id="stk28" contextRef="#ctx0" brushRef="#br0">23523 5477 0,'0'0'6,"0"0"3,0 0 1,0 0 0,0 0-1,0 0 0,0 0 1,0 0-1,0 0 1,25 42-1,-17-34 0,5-4 1,3 0-1,9 0 1,4-4 0,8 0-2,9 0 2,3-4-1,1 4 1,4 0-1,4 4 1,4 0 1,4 1-3,0-5 2,-8 0-2,-8-5 2,-13 1-1,-8 0 1,-8 4-1,-9 0 1,-4 0-2,-4 0 2,0 0 0,-4 0-2,0 0 2,0 0-1,0 0 1,0 0-1,0 0 0,-120-29 2,67 17-3,3 3 2,0 5-1,5 4 0,-1 4 1,1 1-1,4-1 2,3 0-3,13 0 1,1 0 0,7 0 2,5 0-3,8-4 1,-1 0 1,5 0-1,0 0 0,0 0 2,0 0-3,108-33 3</inkml:trace>
    </iact:actionData>
  </iact:action>
  <iact:action type="add" startTime="103736">
    <iact:property name="dataType"/>
    <iact:actionData xml:id="d29">
      <inkml:trace xmlns:inkml="http://www.w3.org/2003/InkML" xml:id="stk29" contextRef="#ctx0" brushRef="#br0">11310 16267 0,'0'0'1,"0"0"2,0 0 7,0 0-1,0 0 1,0 45-1,0-36 1,0-1-1,0 0 1,8 0 0,8 1-1,13-1 0,17 0 0,8-4 1,4 1-1,4 3 1,-4 0 2,-5-4-6,-11 0 6,-5 1-4,-4-5 2,-4-9-2</inkml:trace>
    </iact:actionData>
  </iact:action>
  <iact:action type="add" startTime="104081">
    <iact:property name="dataType"/>
    <iact:actionData xml:id="d30">
      <inkml:trace xmlns:inkml="http://www.w3.org/2003/InkML" xml:id="stk30" contextRef="#ctx0" brushRef="#br0">11322 17033 0,'0'0'7,"0"0"2,0 0 0,0 0 0,0 0 1,58 20-1,-17-24 0,13 0 1,8 0-1,8 4 0,17 0 1,-4 0 0,16-8 1,9-13-1,8-12-2</inkml:trace>
    </iact:actionData>
  </iact:action>
  <iact:action type="add" startTime="105759">
    <iact:property name="dataType"/>
    <iact:actionData xml:id="d31">
      <inkml:trace xmlns:inkml="http://www.w3.org/2003/InkML" xml:id="stk31" contextRef="#ctx0" brushRef="#br0">14131 14698 0,'0'0'6,"0"0"4,0 0-1,0 0 0,0 0 1,0 0-1,0 0 0,0 0 1,0 0-1,0 0 0,0 0 1,46 0-1,-26 4 1,14 0-1,7 0 1,9 4-1,-1 5 0,1-1 1,-5 1-1,1 3 0,-1 1 1,1 3 0,4 1-1,-5 4 1,1 0-1,-9-5 0,-4-3 1,-4 0-1,-4-5 0,-5 0 2,-3 1-2,-1-1 0,-3 1 1,-1-5-2,-3 4 3,-1 1-3,0-1 2,5 1-1,-9-1 1,0-4 3,0 1-8,0 3 5,-4-4-1,0 1 1,0 3-2,0-12 2,0 0 0,-16 50 0,7-25-1,1-5 0,0 1 1,-1-13-2</inkml:trace>
    </iact:actionData>
  </iact:action>
  <iact:action type="add" startTime="108371">
    <iact:property name="dataType"/>
    <iact:actionData xml:id="d32">
      <inkml:trace xmlns:inkml="http://www.w3.org/2003/InkML" xml:id="stk32" contextRef="#ctx0" brushRef="#br0">22112 6578 0,'0'0'6,"0"0"3,0 0 1,0 0-1,0 0 1,0 0-1,0 0 1,0 0 0,46 17-1,-21-9 0,12 5 0,8-1 1,9-4 2,4-3-5,12-5 5,9 0-6,8 4 7,-4 4-6,-13 4 2,-12-3 1,-21-1-2,-8 0 2,-8-4 0,-5 1 0,-3-1-2,-5-4 1,-4 0 0,0 0 1,-4 0-1,0 0 1,0 0-1,0 0 0,-91-25 1,50 21 0,-9 4-1,13 0 1,4 0-1,4 0 0,4 0 1,8 0-1,5 0 0,4 0 0,-5 0 2,5 0-3,4 0 1,0 0 0,0 0 1,0 0 0,-1 0 0,5 0-2,0-4 2,0 4-1,0 0 0,0 0 1,0 0-1,0 0 0,0 0 1,91-29-1,-66 24 1,0 5-1,0 0 1,-9 0 0,-3 0-2,-5 0 4,0 0-4,-3 0 2,-5 0-2,0 0 3,0 0-3,0 0 2,0 0-2,-96 9 2,51-5-1,-1 0 1,1 0-2,8 0 3,8-4-3,8 0 2,4 0-1,9 0 1,4 0 1,4 0-4,0 0 5,0 0-5,0 0 1,145-25 3,-9 9-2,55-13 1</inkml:trace>
    </iact:actionData>
  </iact:action>
  <iact:action type="add" startTime="122602">
    <iact:property name="dataType"/>
    <iact:actionData xml:id="d33">
      <inkml:trace xmlns:inkml="http://www.w3.org/2003/InkML" xml:id="stk33" contextRef="#ctx0" brushRef="#br0">11285 15844 0,'0'0'2,"0"0"-1,0 0 10,0 0-3,0 0 2,0 0-1,0 0 1,0 0-1,0 0 1,0 0-1,0 0 0,0 0 1,0 0-1,0 0 0,0 0 1,0 0-1,8 50 1,0-17-1,1 13 0,-5 8 0,-4 8 1,0 12-1,-4 9 1,4 0 0,0-4-1,0-5 0,0-12 1,0-4-1,0-8 0,0-5 1,0-3-1,0-13 1,0-13-1</inkml:trace>
    </iact:actionData>
  </iact:action>
  <iact:action type="add" startTime="123970">
    <iact:property name="dataType"/>
    <iact:actionData xml:id="d34">
      <inkml:trace xmlns:inkml="http://www.w3.org/2003/InkML" xml:id="stk34" contextRef="#ctx0" brushRef="#br0">11301 16122 0,'0'0'7,"0"0"3,0 0 1,0 0-3,0 0 1,0 0 1,0 0-1,0 0 0,0 0 1,0 70-1,9 1 0,-9 32 1,4 17 0,0 4 1,0-20-3,-4-13 3,-4-16-3,0-13 2,0-9-1,4-11 0,0-9 0,0-8 1,0-9-1,0-11 1,0-5-2</inkml:trace>
    </iact:actionData>
  </iact:action>
  <iact:action type="add" startTime="126628">
    <iact:property name="dataType"/>
    <iact:actionData xml:id="d35">
      <inkml:trace xmlns:inkml="http://www.w3.org/2003/InkML" xml:id="stk35" contextRef="#ctx0" brushRef="#br0">13767 16118 0,'0'0'7,"0"0"2,0 0 1,0 0-1,0 0 1,0 0-1,0 0 1,0 0 0,0 0-1,0 0 0,0 0 0,-8-42 1,16 42-1,5 0 1,3 0-1,9 0 0,8-4 1,13 0-1,-5 0 1,21 0-1,25 0 0,16 4 1,17 0 1,17-5-3,12 1 2,4-4-1,8 0 0,-16 4 1,-8 0-1,-22-5 0,-3 1 1,-4 0-1,-1 4 0,-3 8 0,-5-4 1,-8-4 6,-4-9-11</inkml:trace>
    </iact:actionData>
  </iact:action>
  <iact:action type="add" startTime="132988">
    <iact:property name="dataType"/>
    <iact:actionData xml:id="d36">
      <inkml:trace xmlns:inkml="http://www.w3.org/2003/InkML" xml:id="stk36" contextRef="#ctx0" brushRef="#br0">5228 11721 0,'0'0'2,"0"0"0,0 0 9,0 0-2,0 0-2,0 0 3,0 0-1,0 0 1,0 0-1,0 0 1,0 0-1,0 0 0,0 0 1,0 0-1,49-9 1,-20 5-1,4 0 1,9 0-2,-1 0 2,0 0-1,-7 4 1,-1 0-1,-4 0 1,0 0-1,0 0 0,0 4 1,-1 0 0,-3 0-1,0 0 0,-4 0 1,-5-4-1,1 0 1,-5 0-1,-3 0 0,-1 0 0,0 0 1,-4 0-1,0 0 0,1 0 1,-1 0-1,0 0 1,-4 0-2,0 0 2,0 0-1,0 0 1,0 0-1,0 0 0,-112-20 1,71 20 0,-5 4-1,1 0 0,3 0 1,9 0 0,8 0-1,5 1 1,3-1-1,5-4 2,4 0-3,3 0 1,5 0 0,-8 0 1,8 0 0,0 0-2,0 0 3,0 0-3,0 0 4,0 0-5,0 0 2,99-21 0,-66 17 1,5 0 0,3 4-1,0 0 0,-7 0 1,3 0-1,0 0 0,-4 0 1,-4 0 0,-4 0-2,-4 0 2,-5 0-2,-3 0 4,-5 0-4,0 0 0,-4 0 2,0 0-1,-4 0 3,0 0-5,0 0 5,0 0-5,0 0 1,-111-25 3,69 21-2,5 4 0,4 0 1,8 4-1,4 0 0,9 0 0</inkml:trace>
    </iact:actionData>
  </iact:action>
  <iact:action type="remove" startTime="143063">
    <iact:property name="style" value="instant"/>
    <iact:actionData xml:id="d37" ref="#d20"/>
  </iact:action>
  <iact:action type="remove" startTime="143426">
    <iact:property name="style" value="instant"/>
    <iact:actionData xml:id="d38" ref="#d19"/>
  </iact:action>
  <iact:action type="add" startTime="143100">
    <iact:property name="dataType" value="strokeEraser"/>
    <iact:actionData xml:id="d39">
      <inkml:trace xmlns:inkml="http://www.w3.org/2003/InkML" xml:id="stk37" contextRef="#ctx0" brushRef="#br1">30769 17936 0,'0'0'40,"0"0"-40,0 0 0,0 0 1,0 0 2,0 0 7,0 0-1,0 0 0,0 0 2,0 0-2,0 0 0,0 0 1,-37-46-1,17 30 1,-18-5-1,-15-4 1,-10 0-1,-7 5 1,0 3-1,4 5 2,8 3-2,12 5 0,9 4 0,0 4 0,-5 5 0,-7 7 1,-18 9-1,-15 8 1,-18 8-1,5 1 0,4 8 1,17-5-1,12-3 0,12-9 1,13-4-1,8 0 1,4 0-1,8 0 0,5 0 48,4-5-54,4-3-2,0 0-1,4-5 5,8 5-5,17 8 0,24 4 11,34 4 1,16-3-7,1-14 5,-18-11 0,-7-14-2,8-11 1,28-13 1,26-21-1,12-16 0,-9-9 1,-40 5-1,-26 8 0,-24 12 1,-17 9-1,-12 12 0,-13 12 1,-8 5 0,-4 4-2,-9 3 2,-20 1 0,-37 0-1,-38 4 0,-41 4 0,-28 13 1,-10 16-1,5 8 1,21 9-1,41-4 0,45-17 1,30-5-2,20-3 2,17-8 0,16-5-2,29-4 2,46-12-1,78-30 1</inkml:trace>
    </iact:actionData>
  </iact:action>
  <iact:action type="remove" startTime="151952">
    <iact:property name="style" value="instant"/>
    <iact:actionData xml:id="d40" ref="#d23"/>
  </iact:action>
  <iact:action type="remove" startTime="152001">
    <iact:property name="style" value="instant"/>
    <iact:actionData xml:id="d41" ref="#d33"/>
  </iact:action>
  <iact:action type="remove" startTime="152057">
    <iact:property name="style" value="instant"/>
    <iact:actionData xml:id="d42" ref="#d21"/>
  </iact:action>
  <iact:action type="remove" startTime="152235">
    <iact:property name="style" value="instant"/>
    <iact:actionData xml:id="d43" ref="#d30"/>
  </iact:action>
  <iact:action type="remove" startTime="152310">
    <iact:property name="style" value="instant"/>
    <iact:actionData xml:id="d44" ref="#d25"/>
  </iact:action>
  <iact:action type="remove" startTime="152591">
    <iact:property name="style" value="instant"/>
    <iact:actionData xml:id="d45" ref="#d29"/>
  </iact:action>
  <iact:action type="remove" startTime="152731">
    <iact:property name="style" value="instant"/>
    <iact:actionData xml:id="d46" ref="#d24"/>
  </iact:action>
  <iact:action type="remove" startTime="152975">
    <iact:property name="style" value="instant"/>
    <iact:actionData xml:id="d47" ref="#d34"/>
  </iact:action>
  <iact:action type="remove" startTime="153096">
    <iact:property name="style" value="instant"/>
    <iact:actionData xml:id="d48" ref="#d22"/>
  </iact:action>
  <iact:action type="add" startTime="151894">
    <iact:property name="dataType" value="strokeEraser"/>
    <iact:actionData xml:id="d49">
      <inkml:trace xmlns:inkml="http://www.w3.org/2003/InkML" xml:id="stk38" contextRef="#ctx0" brushRef="#br1">23608 20668 0,'0'0'2,"0"0"-1,0 0 9,0 0-1,0 0 1,0 0 0,-66-58-1,-21 38 40,-29-1-46,-17 13-2,-16 8 3,-24 12 46,-26 21-50,-4 21 0,5 29 3,-1 45-3,5 50 57,16 46-56,62 20 0,46-12 0,28-33 1,17-30-1,13-36-1,12-25 2,12-17-2,26 0 4,32-4 6,33-13 7,22-24-16,11-25 9,9-34-1,29-24 1,33-37-1,20-42 0,-3-33 1,-30-33-1,-16-21 0,-46 1 40,-28-5-47,-13-4-2,-29 8 2,-17 13-1,-24 24 12,-21 30-10,-12 12 4,-9 4 40,-16 0-44,-38-4-2,-45 8 2,-29 21-2,-20 33-1,-5 37 12,-4 34-1,-17 32-7,-20 46 6,13 46-1,3 49 1,21 38-2,54 8 2,33 8-1,41-25 1,34-20-1,32-17 1,38-13-2,41-7 2,38-30 0,20-45-1,4-42 0,0-41 0,21-41 1,8-42-1,13-54 1,-9-41-1,-8-45 0,-33-38 0,-54-25 41,-37-12-47,-21 0-3,-16 17 4,-13 53-4,-8 58 0,-4 58 11,-8 46 5,-13 33-12,-12 29 2,-29 37 4,-54 87-1,-17 99 1,34 59-1,32 8 0,42-34 40,25-37-46,13-28-3,11-22 4,17-24-4,13-21 0,16-20 13,13-18-7,-5-24 3,-7-29 1,-14-25-1,14-24 1,11-42-1,9-54 1,-17-50-1,-41-4 0,-25 17 1,-20 12-1,-17 17 0,-17 25 1,-16 28-1,-25 26 0,-12 28 0,-22 38 1,-19 62-1,7 78 1,17 55 37,33 15-44,38-28-3,28-41 5,25-38-5,21-12 0,24-21 11,34-21 4,29-32-11,16-43 4,25-44 2,21-55-1,-8-45 0,-22-37 42,-28-17-48,-41 12-1,-34 22 0,-24 32-1,-26 21-1,-28 4 15,-21 13-11,-12 16 5,4 25-2,4 25 2,8 29 1,-8 37-2,-33 66 4,16 84-4,13 48 2,41-15-1,29-34-1,17-33 2,12-25-1,12-24 1,1-30-1,-1-24 1,9-17-1,8-17 0,13-16 1,20-25-1,17-42 0,-9-45 1,-20-33-1,-29-20 1,-26 20-1,-23 29 0,-10 20 1,-11 17-1,-9 17 0,-16 12 1,-13 17-1,-8 21 0,-13 36 1,-20 80 0,-8 140-1,20 99 0,25 26 0,25-71 1,12-92-1,9-61 0,12-46 0,4-33 1,9-16 0,-1-29-1,0-17 0</inkml:trace>
    </iact:actionData>
  </iact:action>
  <iact:action type="remove" startTime="154172">
    <iact:property name="style" value="instant"/>
    <iact:actionData xml:id="d50" ref="#d27"/>
    <iact:actionData xml:id="d51" ref="#d31"/>
  </iact:action>
  <iact:action type="remove" startTime="154203">
    <iact:property name="style" value="instant"/>
    <iact:actionData xml:id="d52" ref="#d26"/>
  </iact:action>
  <iact:action type="remove" startTime="154244">
    <iact:property name="style" value="instant"/>
    <iact:actionData xml:id="d53" ref="#d35"/>
  </iact:action>
  <iact:action type="add" startTime="154201">
    <iact:property name="dataType" value="strokeEraser"/>
    <iact:actionData xml:id="d54">
      <inkml:trace xmlns:inkml="http://www.w3.org/2003/InkML" xml:id="stk39" contextRef="#ctx0" brushRef="#br1">26094 19422 0,'-66'54'62,"-8"41"-62,-5 71 1,17 57-1,29 22 1,25-18-1,16-36 0,13-38 21,16-37-20,29-29 5,21-21 6,20-20-5,9-30 2,17-32 0,32-42 1,25-62-1,-20-50 1,-54-21-1,-46-7 1,-37 15-1,-16 26 0,-29 29 1,-17 20-1,-38 17 0,-32 17 1,-33 24-1,-30 25 1,-11 29-1,-18 33 0,9 38 1,37 33-1,34 24 0,32 17 1,34 8-1,28-3 0,25-5 1,29-9-1,34-28 1,24-37 0,17-50-1,8-38 1,12-36-1,5-38 0,-13-25 0,-21-21 1,-41 1-1,-41 12 1,-34 8-1,-28 8 1,-17 9-1,-29 8 0,-45 13 1,-34 28 0,-40 55-2,-43 82 2,1 87-1,49 78 1,88 1-1,82-71 0,78-28 1,96-22-1</inkml:trace>
    </iact:actionData>
  </iact:action>
  <iact:action type="add" startTime="166516">
    <iact:property name="dataType"/>
    <iact:actionData xml:id="d55">
      <inkml:trace xmlns:inkml="http://www.w3.org/2003/InkML" xml:id="stk40" contextRef="#ctx0" brushRef="#br0">6150 14855 0,'0'0'2,"0"0"-1,0 0 9,0 0 0,0 0-1,0 0 0,0 0 1,-33 45-1,29-11 0,-4 24 1,-9 33-1,-8 41 0,-12 38 3,-8 20-4,-5 9 2,4-13-1,5-20 2,4-25-4,8-9 3,8-3 0,9-1-1,-9-8 1,5-16-2,3-13 3,5 0 0,0 16-4,3 13 3,-11 5 0,-1-9-2,1-21 3,-1-8-4,5-9 3,4-3 0,-1-1-2,1 5 2,0 0 0,-1-1-2,1-7 2,4-9 1,0-12-3,0-5 1,4-3 1,0-9-1,0-8 1,0-5 0,4 1-2,0-5 2,4 1 2,5 0-4,-1-1 1,9 5 0,8 0 1,20 8-1,14 0-1,15-5 3,9-7-3,-4-9 1,-5-8 1,1 0 0,-9 0-1,-3 0 2,-1 0-4,0 0 3,0-4-1,4 0 2,-3-4-3,-9-1 2,-13 1 0,-4 0-2,-12 4 2,-8 0-1,0-1 0,-1-3 1</inkml:trace>
    </iact:actionData>
  </iact:action>
  <iact:action type="add" startTime="167533">
    <iact:property name="dataType"/>
    <iact:actionData xml:id="d56">
      <inkml:trace xmlns:inkml="http://www.w3.org/2003/InkML" xml:id="stk41" contextRef="#ctx0" brushRef="#br0">7669 14586 0,'0'0'6,"0"0"5,0 0-2,0 0 0,0 0 0,0 0 1,0 0-1,0 0 1,-33 50-1,24-1 0,-7 34 1,-1 29-1,-3 29 0,-5 16 2,-4 8 1,4-7-3,0-5 1,4 0 0,-3 5 0,-10 7-2,-3 9 1,-17 8 2,9-4-3,-1-8 1,5-4 2,8-9-3,8 0 3,-4-4 18,4-3-28,9-14-1,-1 1 5,5-9 1,-1-4 3,-3-4 1,3-16-1,-3-9 0,4-8 1,-1-4-1,5-4 0,0-9 11,-5-4 29,-3 0 11,-1-3-60,-4 3 0,-3-4 0</inkml:trace>
    </iact:actionData>
  </iact:action>
  <iact:action type="add" startTime="168748">
    <iact:property name="dataType"/>
    <iact:actionData xml:id="d57">
      <inkml:trace xmlns:inkml="http://www.w3.org/2003/InkML" xml:id="stk42" contextRef="#ctx0" brushRef="#br0">6299 14491 0,'0'0'0,"0"0"0,0 0 0,0 0 0,0 0 0,0 0 0,0 0 0,0 0 0,0 0 1,0 0 1,0 0-2,0 0 0,0 0 0,0 0 0,-16 62 0,-5 21 0,-8 32 0,-4 22 0,0 4 3,4-5-3,4-15 5,0-22-5,13-29 2,16-24 1</inkml:trace>
    </iact:actionData>
  </iact:action>
  <iact:action type="add" startTime="170941">
    <iact:property name="dataType"/>
    <iact:actionData xml:id="d58">
      <inkml:trace xmlns:inkml="http://www.w3.org/2003/InkML" xml:id="stk43" contextRef="#ctx0" brushRef="#br0">10606 14433 0,'0'0'8,"0"0"1,0 0 0,0 0 1,0 0-1,0 0 1,0 0-1,0 0 0,0 0 1,42 0-1,-22 0 1,9 4-1,13 0 0,11 4 1,14-4-1,11 0 0,9 1 1,4-1 0,8 8-1,-3 1 0,-5 3 0,0-3 1,4-9-1,12 0 0,1 0 1,8 0-1,4 4 1,-9 1-1,-7-5 1,-1-8-1,9 0 1,4 4-2,8 4 2,0-4-1,8-4 1,9-1-1,12 1 1,0 0-1,9 0 0,-1-4 1,5-1-1,-1 5 1,-12 0-1,-8 0 0,0-4 1,-5 4-1,-7 8 1,-1 8-1,-12 1 0,0-9 0,8-13 1</inkml:trace>
    </iact:actionData>
  </iact:action>
  <iact:action type="add" startTime="171950">
    <iact:property name="dataType"/>
    <iact:actionData xml:id="d59">
      <inkml:trace xmlns:inkml="http://www.w3.org/2003/InkML" xml:id="stk44" contextRef="#ctx0" brushRef="#br0">10763 15505 0,'0'0'9,"0"0"3,0 0-3,0 0 0,0 0 12,0 0-21,0 0 11,42 4-4,-26-4 1,1 0 4,-1 0 2,1 0-11,4 0 6,3 0-1,5 4 0,9 0 1,15 1 1,18-1-1,12-4 0,12 0 1,0-4 1,-12-1-1,-9 5-1,5 0 0,3 0 0,22 0 1,16 5 0,0-5-1,-13 0 2,-11 0-4,-14 0 3,1 0-1,12 0 0,13-5 1,4 1-1,-5 0 0,-3 0 1,3 0 0,9 4-1,12 0 0,13 4 1,-21-4-2,-17 0 2,-8-4 0,9 0-1,8-5 0,12 1 1,-8 0 0,-17 0-2,-12 3 2,-5-3-1,10 0 1,15 0-1,9-1 1,-4 1-1,-17 0 0,-17 4 0,-7-1 1,-5 1-1,17-4 0,12 4 2,8 0-3,1 4 2,-17 0-1,-13 0 0,9-4 1,20-17-1</inkml:trace>
    </iact:actionData>
  </iact:action>
  <iact:action type="add" startTime="173036">
    <iact:property name="dataType"/>
    <iact:actionData xml:id="d60">
      <inkml:trace xmlns:inkml="http://www.w3.org/2003/InkML" xml:id="stk45" contextRef="#ctx0" brushRef="#br0">15430 14221 0,'0'0'8,"0"0"1,0 0 0,0 0 1,0 0-1,0 0 0,0 0 1,0 0-1,-41 34 1,37-34-1,0 0 0,0 0 1,4 4-1,0-4 0,0 0 1,0 0 1,0 0 1,0 0-3,20-29-1,-7 12 3,-5 5 2,-4 3-9,0 5 7,-4 0-3,0 4 3,-4 0 2</inkml:trace>
    </iact:actionData>
  </iact:action>
  <iact:action type="add" startTime="173534">
    <iact:property name="dataType"/>
    <iact:actionData xml:id="d61">
      <inkml:trace xmlns:inkml="http://www.w3.org/2003/InkML" xml:id="stk46" contextRef="#ctx0" brushRef="#br0">14950 14428 0,'0'0'11,"0"0"-9,0 0 12,0 0-13,0 0 26,0 0-27,0 0 0,0 0 11,0 0-6,0 0 5,54 0 3,-29 5 20,12-1-33,13-4 0,8 0 22,8-4-18,8-1-3,1 1 10,-9 0-6,-8 4 5,-8 0-3,-13 0 3,-4-4-3</inkml:trace>
    </iact:actionData>
  </iact:action>
  <iact:action type="add" startTime="190647">
    <iact:property name="dataType"/>
    <iact:actionData xml:id="d62">
      <inkml:trace xmlns:inkml="http://www.w3.org/2003/InkML" xml:id="stk47" contextRef="#ctx0" brushRef="#br0">6279 15393 0,'0'0'3,"0"0"-3,0 0 11,0 0-2,0 0-1,0 0 2,53-12-1,-15 12 1,11 0-1,5 4 0,4 0 1,4 4 0,4 5-2,0 3 3,9 5-3,8 0 2,3-1-1,1-3 1,-4-5-1,-8-3 1,-13-9-1,-9 0 0,-7-4 1,-5-5-1</inkml:trace>
    </iact:actionData>
  </iact:action>
  <iact:action type="add" startTime="191082">
    <iact:property name="dataType"/>
    <iact:actionData xml:id="d63">
      <inkml:trace xmlns:inkml="http://www.w3.org/2003/InkML" xml:id="stk48" contextRef="#ctx0" brushRef="#br0">6974 15513 0,'0'0'7,"0"0"2,0 0 1,0 0 0,0 0-1,0 0 0,0 0 0,-38 46 1,26-9-1,-5 38 0,-12 49 1,-12 41 0,4 9 2,4-16-3,12-34 3,13-33-7,8-25 4,0-20 0,0-13 1,4-17-1,-4-16 0,0 0 0</inkml:trace>
    </iact:actionData>
  </iact:action>
  <iact:action type="add" startTime="191530">
    <iact:property name="dataType"/>
    <iact:actionData xml:id="d64">
      <inkml:trace xmlns:inkml="http://www.w3.org/2003/InkML" xml:id="stk49" contextRef="#ctx0" brushRef="#br0">7532 15170 0,'0'0'7,"0"0"2,0 0 1,0 0-1,0 0 1,0 0-1,0 0 1,0 0-1,0 0 0,0 0 0,0 0 1,-21 53-1,5 1 1,-17 37-1,-17 21 0,-8 16 2,9 5-3,7-17 2</inkml:trace>
    </iact:actionData>
  </iact:action>
  <iact:action type="add" startTime="194327">
    <iact:property name="dataType"/>
    <iact:actionData xml:id="d65">
      <inkml:trace xmlns:inkml="http://www.w3.org/2003/InkML" xml:id="stk50" contextRef="#ctx0" brushRef="#br0">1657 11398 0,'0'0'7,"0"0"3,0 0 0,0 0-2,0 0 1,0 0 0,0 0 1,0 0-1,0 0 0,0 0 1,0 0 0,0 0 0,41 0-1,-32 4 0,7 0 0,-7 0 1,7 0 0,1 0-1,-1 1 0,-7-1 0,7 0 1,1 0-1,-1 0 0,-8 0 1,9 0-1,-9-4 0,1 0 1,-1 0-1,-8 0 1,8 0-1,-8 0 0,8 0 1</inkml:trace>
    </iact:actionData>
  </iact:action>
  <iact:action type="add" startTime="194728">
    <iact:property name="dataType"/>
    <iact:actionData xml:id="d66">
      <inkml:trace xmlns:inkml="http://www.w3.org/2003/InkML" xml:id="stk51" contextRef="#ctx0" brushRef="#br0">3411 11348 0,'0'0'8,"0"0"2,0 0-1,0 0 0,0 0 0,0 0 1,0 0 0,0 0-1,0 0 1,0 0-1,42 37 0,-17-32 0,-1-5 1,1 0-1,17-5 0,-1 1 1,9 0-1,-9 4 1,9 0-1,-1 4 1,1 0-1,0 1 1,7-1 1,-7 0-2,8-4 1,-8-4 0,-1 0 0,1-5-2,-9 1 3,9 0 1,-9-1-8,-8 5 5,1 4 1,3 0-2,-8 0 2,12 4-1,1 1 1,-1 3-1,9 0 1,-1 0-1,1-3 1,-9-5-1,1 0 1,-5 0-2,-4-5 2,0 1 0,-4 0-1,-4 0 0,0 0 0,-5 0 1,1 0-1,-4-1 2,-1 1-3,-3 0 1,-1 4 2,0 0-3,13-8 1,21-9 1</inkml:trace>
    </iact:actionData>
  </iact:action>
  <iact:action type="add" startTime="197462">
    <iact:property name="dataType"/>
    <iact:actionData xml:id="d67">
      <inkml:trace xmlns:inkml="http://www.w3.org/2003/InkML" xml:id="stk52" contextRef="#ctx0" brushRef="#br0">21239 14014 0,'0'0'7,"0"0"3,0 0 0,0 0-2,-54 0 2,17 0-1,-12 0 0,-5 0 1,0-4-1,0-4 0,5-4 1,3-5-1,0-4 2,9-8-3,4-4 2,8-8-1,13-5 1,12-3-1,0-13 1,16-13-1,9-12 0,4 8 1,4 9-1,0 16 0,9 9 1,7 3-1,14 5 1,3 8-1,4 12 0,-4 17 1,5 13-1,-5 16 0,-21 16 0,-20 17 1,-41 21-1,-34 46 1,-54 45-1,-40 20 1,-14-20-1,14-33 0,24-34 1,25-32-1,16-25 0</inkml:trace>
    </iact:actionData>
  </iact:action>
  <iact:action type="add" startTime="198612">
    <iact:property name="dataType"/>
    <iact:actionData xml:id="d68">
      <inkml:trace xmlns:inkml="http://www.w3.org/2003/InkML" xml:id="stk53" contextRef="#ctx0" brushRef="#br0">12240 15021 0,'0'0'6,"0"0"3,0 0 1,0 0-1,0 0 1,0 0-1,63 0 0,-22 4 1,9 0-1,7 4 0,10 0 1,-1 1-1,4-5 1,1 0 0,-1 4 0,-4 1-1,0-1 1,-4 0-1,-8 0 1,-8-4-1,-9 1 0,-4-5 1,4-9-1,5-11 0</inkml:trace>
    </iact:actionData>
  </iact:action>
  <iact:action type="add" startTime="198967">
    <iact:property name="dataType"/>
    <iact:actionData xml:id="d69">
      <inkml:trace xmlns:inkml="http://www.w3.org/2003/InkML" xml:id="stk54" contextRef="#ctx0" brushRef="#br0">12824 14793 0,'0'0'6,"0"0"3,0 0 1,0 0-1,0 0 1,0 0-1,0 0 0,16 62 1,-20-21-1,-8 30 1,-5 45-1,1 37 0,3 33 2,9-12-3</inkml:trace>
    </iact:actionData>
  </iact:action>
  <iact:action type="add" startTime="201558">
    <iact:property name="dataType"/>
    <iact:actionData xml:id="d70">
      <inkml:trace xmlns:inkml="http://www.w3.org/2003/InkML" xml:id="stk55" contextRef="#ctx0" brushRef="#br0">21500 5365 0,'0'0'6,"0"0"3,0 0 3,0 0-5,0 0 3,0 0-1,0 0 0,0 0 1,0 0-1,0 0 1,0 0-1,0 0 0,0 0 1,0 0-1,45 0 0,-36 0 1,3 0-1,5 0 1,3 0-1,1 0 1,0 0-1,-1 0 1,5 0-1,0 5 0,8-1 1,0 0-1,0 0 0,0 0 1,0 0-1,1 0 1,-10 1-1,5-1 3,-4 0-5,-4 0 3,-5 0 0,-3-4-2,-1 0 2,-3 0 0,-1 0-1,-4 0 0,0 0 1,0 0-2,0 0 2,0 0-1,1 0 4,-1 0-6,0 0 1,0 0 2,0 0 0,0 0-2,0 0 4,1 0-4,-1 4 1,0-4-1,-4 0 4,0 0-4,0 0 1,0 0 1,0 0-2,0 0 3,4 0-3,-4 0 4,0 0-5,0 0 2,0 0 4,0 0-5,4 0 0,-4 0 1,4 0 1,0 0-2,-4 0 2,0 0 1,0 0-3,0 0 1,0 0 2,0 0-3,0 0 1,0 0 1,0 0-2,0 0 3</inkml:trace>
    </iact:actionData>
  </iact:action>
  <iact:action type="add" startTime="218186">
    <iact:property name="dataType"/>
    <iact:actionData xml:id="d71">
      <inkml:trace xmlns:inkml="http://www.w3.org/2003/InkML" xml:id="stk56" contextRef="#ctx0" brushRef="#br0">14235 13894 0,'0'0'2,"0"0"0,0 0 8,0 0-2,0 0 2,0 0 0,0 0-1,53 0 0,-24 5 1,9-1-1,15 4 1,5 0-1,4 1 0,9-1 1,-1-4 0,0 0 2,-12 0-5,-4 0 4,-17-4-3,-8 0 2,-8 0-2,-9 0 2,-3 0-1,-5 0 0,0 0 1,-4 0 1,0 0-3,0 0 1,0 0 2,0 0-3,-91-16 1,41 8 2,1 3-3,3 1 2,9 0-2,12 0 3,0 0-2,9 4-1,3 0 4,5 0-4,4 0 0,0 0 1,4 0 2,0 0-1,0 0-2,0 0 3,0 0-3,0 0 1,87-4 2,-58 0-4,0-1 4,-9 5-2,-3 0 0,-9 0 0,0 5 0</inkml:trace>
    </iact:actionData>
  </iact:action>
  <iact:action type="add" startTime="219117">
    <iact:property name="dataType"/>
    <iact:actionData xml:id="d72">
      <inkml:trace xmlns:inkml="http://www.w3.org/2003/InkML" xml:id="stk57" contextRef="#ctx0" brushRef="#br0">15509 13985 0,'0'0'7,"0"0"2,0 0 1,0 0 0,0 0-1,0 0 0,0 0 1,0 0-1,0 0 0,0 0 0,0 0 1,25-41-1,8 37 1,21 0-1,16 4 0,9 0 1,-5 0-1,-12 0 0,-12 0 2,-17 0 0,-8 0-2,-5 0 2,-11 0-3,-5 0 2,-4 0-4,-4-4 3,-17-5 1,-25-3-1,-24 0 1,-13 3-1,5 9 0,12 0 1,16 0-1,13 0 1,12 0-1,4 0 0,9 0 0,4 0 1,3 0-1,5 0 0,5-4 1,19 0 0,47 0-1</inkml:trace>
    </iact:actionData>
  </iact:action>
  <iact:action type="add" startTime="228210">
    <iact:property name="dataType"/>
    <iact:actionData xml:id="d73">
      <inkml:trace xmlns:inkml="http://www.w3.org/2003/InkML" xml:id="stk58" contextRef="#ctx0" brushRef="#br0">9257 13576 0,'0'0'2,"0"0"0,0 0 8,0 0-1,0 0 0,0 0 0,0 0 1,0 0-1,0 0 0,0 0 1,0 0-1,0 0 0,0 0 1,0 0-1,0 0 0,0 0 1,0 0-1,0 0 1,29 41-1,-12-41 1,4 4-1,3-4 0,10 0 1,3 4 0,8 0-1,1 1 0,3-1 1,-3 0-1,-5 0 0,-3 0 1,-1 0 1,-4 0-3,0 1 2,-4-1-1,0 0 1,0 0-2,0 0 2,0 0 0,0 0-1,0 1 0,-4-1 0,-1 0 1,1 0 0,0-4 0,0 0-2,0 0 1,4 0 1,0 0-1,0 0 2,4 0-3,-9 0 3,5 0-3,5 0 1,3 0 2,0 0-4,0 0 4,0 0-3,1 0 1,3 0 2,0 0-3,5 4 3,8 0-3,-9 0 2,9-4-1,0 0 0,-5 0 0,1 0 1,-4 0 1,-5 0-3,5-4 1,-9 0 0,0 0 0,-4 4 1,0 0 0,0 0-1,5 0 0,-9 0 1,4 0 0,4 4-1,4 0 0,1-4 4,-1 0-7,0 0 3,1 0 1,-1 0-2,0 0 3,1-4-3,3 0 2,-3 4-1,-1 0 2,0 0-3,1 0 1,-5 0 1,0 0-1,5 0 1,-1 4-1,0 0 0,5 0 0,-1-4 1,1 0-1,4 0 0,8 0 1,-9-4 0,1 0-2,-1 0 2,-3 4-1,-5 0 1,5 0-1,-9 0 0,4 4 1,1 0 0,3 0-1,1 0 0,-5 1 0,1-5 0,-5 0 1,0 0-1,0 0 0,5 0 1,-1-5 0,0 1-1,1 0 1,-5 0-2,-4 4 1,0 0 1,0 0-1,-4 0 0,4 0 1,-12 0-1,4 4 1,0 0-1,0 0 1,-1 1 0,-3-1-2,4 0 2,0 0-1,-5-4 2,1 0-3,0 0 1,-1 0 0,-3 0 1,0 0-1,-1 0 0,1 0 0,-1 0 3,1 0-5,-1 0 2,-3 0 2,-1 0-3,1 0 4,-5 0-5,0 0 3,5 0 0,-13 0-1,4 0 1,0 0-1,4 0 1,9-12 0,16-26-3</inkml:trace>
    </iact:actionData>
  </iact:action>
  <iact:action type="add" startTime="233920">
    <iact:property name="dataType"/>
    <iact:actionData xml:id="d74">
      <inkml:trace xmlns:inkml="http://www.w3.org/2003/InkML" xml:id="stk59" contextRef="#ctx0" brushRef="#br0">13432 14896 0,'0'0'2,"0"0"2,0 0 4,0 0 1,0 0 0,0 0 1,0 0-1,0 0 0,0 42 1,0-38-1,0 0 1,0 0-1,0-4 0,-4 0 1,0 0-1,0 0 0,4 0 0,0 0 1,-46-12-1,9 8 0,-13 4 1,-20 8-1,-9 8 1,1 5-1,7 0 2,9 0-3,4-1 2,5 1-1,3 0 1,4-1-1,1 5 0,3-4 1,14-5-1,-1-3 0,12-5 1,5 0-1,3-3 1,5-1-1,4 0 0,4 0 1,0 0 0,13 0-1,29 5 1,24 3-1,29 9 0,17 8 1,-4-4-1,-17-5 0,-17 1 0,-15-5 0,-18 1 1,-12 0-1,-12-5 1,-9 0 0,-8 1-2,-4-1 1,-12 9 1,-21 12 1,-33 17-3,-29 8 3,-17-9-3,13-11 1,20-18 1,13-7-1,16-9 0,9 0 0,8-4 2,8 0-3,8 0 3,5-8-3,8-5 3,4 13-3</inkml:trace>
    </iact:actionData>
  </iact:action>
  <iact:action type="add" startTime="234833">
    <iact:property name="dataType"/>
    <iact:actionData xml:id="d75">
      <inkml:trace xmlns:inkml="http://www.w3.org/2003/InkML" xml:id="stk60" contextRef="#ctx0" brushRef="#br0">12993 14515 0,'0'0'7,"0"0"2,0 0 1,0 0-1,0 0 1,0 0-1,38 46 0,-18 0 1,-7 11-1,-9 14 1,-4 16-1,4 25 1,4 16 1,5 17 2,-9-4-7,-4-17 4,0-17-3,4-11 3,4-13-1,5-13 2,-1-12-3,1-13 1,-1-7 1,0-9 0,5-9 0</inkml:trace>
    </iact:actionData>
  </iact:action>
  <iact:action type="add" startTime="239385">
    <iact:property name="dataType"/>
    <iact:actionData xml:id="d76">
      <inkml:trace xmlns:inkml="http://www.w3.org/2003/InkML" xml:id="stk61" contextRef="#ctx0" brushRef="#br0">22973 5399 0,'0'0'3,"0"0"-2,0 0 10,0 0-3,0 0 1,0 0 1,-42-29-1,13 0 0,-4-13 1,0-3-1,4-9 1,0-12-1,9-5 0,3-3 2,5-5-3,7 9 2,14-1-1,11-3 0,22-9 1,16-12 0,12 4-1,-8 20 1,-16 21-1,-9 26 0,-21 24 1,1 16-1,4 26 0,8 36 1,4 46-1,0 26 0,-8-1 1,-13-21-1,-12-25 0,-12-7 1,-30 7-1,-32 1 1,-30-17-1,1-34 0,24-44 0,17-30 1</inkml:trace>
    </iact:actionData>
  </iact:action>
  <iact:action type="add" startTime="240269">
    <iact:property name="dataType"/>
    <iact:actionData xml:id="d77">
      <inkml:trace xmlns:inkml="http://www.w3.org/2003/InkML" xml:id="stk62" contextRef="#ctx0" brushRef="#br0">21529 6231 0,'0'0'7,"0"0"2,0 0 0,0 0 1,8-71-1,13 9 1,12-29-1,8-12 0,1-1 2,-9 17-3,-8 21 2,-9 20-1,1 17 0,-5 9 1,0 11-1,5 9 0,4 5 1,8 11-1,4 13 2,4 4-3,-4 4 2,-4-3 0,-8-1-2,-5 4 3,-12 0-2,-8 13 2,-8 16-3,-13 5 1,0-5 1,-4-12 0,9-9 1,-14-8-2,6-8 2,-1-8-1,0-8-6,-5-13 6,-15-25-1</inkml:trace>
    </iact:actionData>
  </iact:action>
  <iact:action type="add" startTime="244392">
    <iact:property name="dataType"/>
    <iact:actionData xml:id="d78">
      <inkml:trace xmlns:inkml="http://www.w3.org/2003/InkML" xml:id="stk63" contextRef="#ctx0" brushRef="#br0">14657 13981 0,'0'0'2,"-79"-20"2,21-1 3,0-4 4,9-4-3,11 0 1,18 0 1,3 0-1,21 0 0,25-29 1,42-41-1,36-38 2,5-4-3,-17 17 3,-12 25-2,-17 28 0,-8 18 0,-9 11 1,-7 17 0,-5 13-1,0 12 0,9 12 0,16 22 2,8 28-3,-8 25 1,-24 12 1,-30 4-1,-29 5 0,-45 20 2,-42 5-3,-20-9 3,0-24-2,20-30-1,26-25 2,24-32-1,24-42 0,30-70 0</inkml:trace>
    </iact:actionData>
  </iact:action>
  <iact:action type="add" startTime="245186">
    <iact:property name="dataType"/>
    <iact:actionData xml:id="d79">
      <inkml:trace xmlns:inkml="http://www.w3.org/2003/InkML" xml:id="stk64" contextRef="#ctx0" brushRef="#br0">15439 13907 0,'0'0'4,"0"0"5,0 0 0,0 0 1,-46-33 0,30 4-2,7-25 2,-3-33 0,12-37-1,12-38 2,13-28-3,21-17 1,7 20 1,5 38-1,0 42 0,4 45 1,9 29-1,11 28 1,9 34-1,29 38 1,0 24-1,-20 8 0,-22 0 1,-24 9 0,-29 12-1,-29 9 1,-38 24 0,-36 16-2,-46 22 2,-29-21 1,-13-34-3,17-49 1,33-41 0,25-26 0,29-32 1,13-54 0,40-100-2</inkml:trace>
    </iact:actionData>
  </iact:action>
  <iact:action type="add" startTime="248645">
    <iact:property name="dataType"/>
    <iact:actionData xml:id="d80">
      <inkml:trace xmlns:inkml="http://www.w3.org/2003/InkML" xml:id="stk65" contextRef="#ctx0" brushRef="#br0">12609 16201 0,'0'0'2,"0"0"0,0 0 9,0 0-3,0 0 0,0 0 2,0 0 0,0 0-1,4 41 0,12-29 0,9 5 1,8-1 0,9 1-2,11-5 2,14-3 0,20-1-1,16 0 2,9 5-3,8-5 2,-5 0 0,1-4 0,4 5-2,-8-5 3,-9 0-4</inkml:trace>
    </iact:actionData>
  </iact:action>
  <iact:action type="add" startTime="271183">
    <iact:property name="dataType"/>
    <iact:actionData xml:id="d81">
      <inkml:trace xmlns:inkml="http://www.w3.org/2003/InkML" xml:id="stk66" contextRef="#ctx0" brushRef="#br0">16047 16801 0,'0'0'2,"0"0"0,66-21 8,58-4 0,71-8-2,36 0 3,-20 8 3,-37 5-7,-42 7 3,-24 5-2,-29 4 1,-21 4 0,-9 8 0</inkml:trace>
    </iact:actionData>
  </iact:action>
  <iact:action type="add" startTime="271414">
    <iact:property name="dataType"/>
    <iact:actionData xml:id="d82">
      <inkml:trace xmlns:inkml="http://www.w3.org/2003/InkML" xml:id="stk67" contextRef="#ctx0" brushRef="#br0">17007 16863 0,'0'0'6,"0"0"4,0 0-1,-17 66 1,1 13-1,-5 33 0,-8 20 1,4-3 0,4-14 3,5-11-4,3-13 1,5-16-2,8-26 2,8-28-1,-8-21 1</inkml:trace>
    </iact:actionData>
  </iact:action>
  <iact:action type="add" startTime="271677">
    <iact:property name="dataType"/>
    <iact:actionData xml:id="d83">
      <inkml:trace xmlns:inkml="http://www.w3.org/2003/InkML" xml:id="stk68" contextRef="#ctx0" brushRef="#br0">17818 15931 0,'0'0'5,"0"0"4,0 0 1,0 0 1,0 0-1,0 0 0,16 67 3,-24 15-9,-17 39 7,-8-1-3,4 0 6,8-4-4,9-17-3,12-29 2</inkml:trace>
    </iact:actionData>
  </iact:action>
  <iact:action type="add" startTime="277375">
    <iact:property name="dataType"/>
    <iact:actionData xml:id="d84">
      <inkml:trace xmlns:inkml="http://www.w3.org/2003/InkML" xml:id="stk69" contextRef="#ctx0" brushRef="#br0">11769 17265 0,'0'0'3,"0"0"-2,0 0 10,-50-5-2,0 10-1,-28 15 2,-30 22-1,-12 24 1,-4 13 0,-8 3 1,16 1-1,25-4-1,33-13 1,37-8-1,30-12 0,28-1 2,25-8-4,21-8 4,4-12-2,-5-13-1,5 0 3,-8-4-3,-9 0 2,-12 0-1,-17 0 1,-12 4-1,-16 5 1,-13 3-4,-13 17 4,-28 37 0,-33 38-1,-22 20 1,5-12-2,21-21 2,20-25 1,26-20-2,11-17-1,17-9 2,9-7-1,12-5 1,16-4-1,29-4 0,54-16 1,75-34-1,74-49 0,25-42 0</inkml:trace>
    </iact:actionData>
  </iact:action>
  <iact:action type="add" startTime="278232">
    <iact:property name="dataType"/>
    <iact:actionData xml:id="d85">
      <inkml:trace xmlns:inkml="http://www.w3.org/2003/InkML" xml:id="stk70" contextRef="#ctx0" brushRef="#br0">11099 18859 0,'0'0'7,"0"0"2,0 0 1,0 0-1,0 0 0,0 0 1,0 0-1,0 0 0,53-34 1,-24 30-1,21 4 1,16 0-1,29 0 1,34-8-1,28-13 3,25-12-4,4-8 2,-8-5 0,-21-8-2,-37-4 2,-37 5-1</inkml:trace>
    </iact:actionData>
  </iact:action>
  <iact:action type="add" startTime="282153">
    <iact:property name="dataType"/>
    <iact:actionData xml:id="d86">
      <inkml:trace xmlns:inkml="http://www.w3.org/2003/InkML" xml:id="stk71" contextRef="#ctx0" brushRef="#br0">19849 15294 0,'0'0'2,"0"0"0,0 0 9,0 0-4,0 0 3,0 0-1,0 0 1,0 0-1,0 0 0,0 0 1,0 0-1,0 41 0,4 25 1,4 21-1,1 0 0,-1-8 1,-4-17-2,0-12 3,-4-13-2,0-8 0,0-8 1,0-5-1,0-3 0,0-1 0</inkml:trace>
    </iact:actionData>
  </iact:action>
  <iact:action type="add" startTime="283251">
    <iact:property name="dataType"/>
    <iact:actionData xml:id="d87">
      <inkml:trace xmlns:inkml="http://www.w3.org/2003/InkML" xml:id="stk72" contextRef="#ctx0" brushRef="#br0">21537 15070 0,'0'0'7,"0"0"2,0 0 1,0 0-1,0 0 0,0 0 1,0 0-1,8 66 0,1-20 1,3 16 0,0 4-1,-3 1 1,-9-9-1,-4-5 0,-1-3 3,1-4-5,0-9 4,-4-4-3,4-8 2,0 0-2</inkml:trace>
    </iact:actionData>
  </iact:action>
  <iact:action type="add" startTime="283905">
    <iact:property name="dataType"/>
    <iact:actionData xml:id="d88">
      <inkml:trace xmlns:inkml="http://www.w3.org/2003/InkML" xml:id="stk73" contextRef="#ctx0" brushRef="#br0">23105 14979 0,'0'0'9,"0"0"-2,0 0 3,0 0-1,0 0 0,0 0 1,-4 46-1,0-21 1,0 4-1,0 8 0,4 8 1,0 1-1,0 4 1,0-5-1,0-8 2,0-8-3</inkml:trace>
    </iact:actionData>
  </iact:action>
  <iact:action type="add" startTime="293419">
    <iact:property name="dataType"/>
    <iact:actionData xml:id="d89">
      <inkml:trace xmlns:inkml="http://www.w3.org/2003/InkML" xml:id="stk74" contextRef="#ctx0" brushRef="#br0">19328 15435 0,'0'0'2,"0"0"-1,0 0 9,0 0-1,0 0 0,0 0 1,0 0-1,0 0 0,0 0 1,41-5-1,-33 5 1,1 0-1,-1 0 1,4 0-1,1 0 1,3 5-1,5-1 0,16 4 0,21 0 1,29 1 0,4-5-1,4-4 2,-8 0-3,-21-4 2,-16-1-1,-13 1 0,-8 0 1,-8 4-2,-5 0 3,1 0-3,4 0 2,12-4-1,41-4 1</inkml:trace>
    </iact:actionData>
  </iact:action>
  <iact:action type="add" startTime="294657">
    <iact:property name="dataType"/>
    <iact:actionData xml:id="d90">
      <inkml:trace xmlns:inkml="http://www.w3.org/2003/InkML" xml:id="stk75" contextRef="#ctx0" brushRef="#br0">21421 14888 0,'0'0'7,"0"0"4,0 0-2,0 0-1,0 0 2,0 0-1,0 0 0,0 0 1,0 0-1,0 0 0,0 0 2,0 0-2,0 0 0,0 0 0,0 0 0,13 41 1,-9-36-1,0-1 1,0 0-1,0 0 0,4 0 1,1 0-1,-1 5 1,0-1-1,5 4 0,-1 5 1,9 8-1,-5 4 1,5 4-1,0 4 0,-1 4 0,1 1 1,-4-1-1,-5 5 3,0-1-5,1 1 4,-1-1-2,1 1 1,3 4-1,-3-1 1,-1 1 0,-4-4-2,-4-5 1,-4-4 1,0-4-1,-4-4 1,0-4-1,0-4 2,0-5-2,-4-3-1,-5-1 1</inkml:trace>
    </iact:actionData>
  </iact:action>
  <iact:action type="add" startTime="295565">
    <iact:property name="dataType"/>
    <iact:actionData xml:id="d91">
      <inkml:trace xmlns:inkml="http://www.w3.org/2003/InkML" xml:id="stk76" contextRef="#ctx0" brushRef="#br0">23804 14751 0,'0'0'6,"0"0"4,0 0-1,0 0 0,0 0 1,0 0-1,0 0 1,0 0-1,0 0 1,0 0-1,0 0 0,-53 5 1,-18 11-1,-24 13 1,4 8-1,21-3 0,16-1 2,17-4-2,8-5 0,4 5 0,4-4 0,5 0 1,3-4-1,1 4 1,4-5-1,8 1 0,0-4 1,4-1-1,16 9 1,26 8-1,20 9 1,25 7-1,-4-3 0,-25-5 1,-12-8-1,-13-4 0,-12-4 1,-5-4-1,-7 0 0,-1-1 2,-8 1-3,-4 0 5,-4 3-6,-12 5 2,-22 9 1,-15-1-1,-9 0 0,0-8 1,8-4 0,12-8-1,13-5-1,9-8 2,7-8-2,5-13 3,8-20-2</inkml:trace>
    </iact:actionData>
  </iact:action>
  <iact:action type="add" startTime="296200">
    <iact:property name="dataType"/>
    <iact:actionData xml:id="d92">
      <inkml:trace xmlns:inkml="http://www.w3.org/2003/InkML" xml:id="stk77" contextRef="#ctx0" brushRef="#br0">23573 14416 0,'0'0'7,"0"0"3,0 0-1,0 0 1,0 0-1,0 0 0,0 0 1,0 0-1,0 46 1,4 32-1,12 80 1,5 57 0,4 8-1,0-7 0,-1-22 1,-3-32-1,0-34 1,-5-20 0,-3-29 0,-5-26-1,-4-20 0,5-16 2,3-9-2</inkml:trace>
    </iact:actionData>
  </iact:action>
  <iact:action type="add" startTime="297144">
    <iact:property name="dataType"/>
    <iact:actionData xml:id="d93">
      <inkml:trace xmlns:inkml="http://www.w3.org/2003/InkML" xml:id="stk78" contextRef="#ctx0" brushRef="#br0">18782 16830 0,'0'0'6,"0"0"4,0 0-1,0 0 0,0 0 0,0 0 1,86-13-1,-15 9 1,28 0-1,5 4 0,-13 4 2,-13-4-2,5 0 0,8 0 0,29 4 1,12 1-1,1-1 2,-22-4-1,-15 0-1,-30 0 0,-21 4 0</inkml:trace>
    </iact:actionData>
  </iact:action>
  <iact:action type="add" startTime="297451">
    <iact:property name="dataType"/>
    <iact:actionData xml:id="d94">
      <inkml:trace xmlns:inkml="http://www.w3.org/2003/InkML" xml:id="stk79" contextRef="#ctx0" brushRef="#br0">19870 16788 0,'0'0'7,"0"0"3,0 0-1,0 0 1,0 0-1,-54 46 1,17 58 0,-9 74-1,1 41 1,7 5-1,18-34 1,3-41-1,5-29 2,4-33-4,8-25 3,0-20 0,8-18-1,4-11 0</inkml:trace>
    </iact:actionData>
  </iact:action>
  <iact:action type="add" startTime="297882">
    <iact:property name="dataType"/>
    <iact:actionData xml:id="d95">
      <inkml:trace xmlns:inkml="http://www.w3.org/2003/InkML" xml:id="stk80" contextRef="#ctx0" brushRef="#br0">19626 17641 0,'0'0'6,"0"0"4,0 0-1,0 0 1,103-12-1,-4-5 1,1 5-1,-26 0 1,-20 3-1,-13 5 1,-8 0-1,0 0 0,-8 0 0,4 0 1,0-1-1,0 1 1,0 0-1,-12 0 1,3 0-1,-3 4 0,-1 0 1,5-4-2</inkml:trace>
    </iact:actionData>
  </iact:action>
  <iact:action type="add" startTime="298302">
    <iact:property name="dataType"/>
    <iact:actionData xml:id="d96">
      <inkml:trace xmlns:inkml="http://www.w3.org/2003/InkML" xml:id="stk81" contextRef="#ctx0" brushRef="#br0">20743 16441 0,'0'0'7,"0"0"3,0 0-1,0 0 0,0 0 1,-54 29-1,-16 16 0,-30 30 1,-16 24-1,1 9 1</inkml:trace>
    </iact:actionData>
  </iact:action>
  <iact:action type="add" startTime="298760">
    <iact:property name="dataType"/>
    <iact:actionData xml:id="d97">
      <inkml:trace xmlns:inkml="http://www.w3.org/2003/InkML" xml:id="stk82" contextRef="#ctx0" brushRef="#br0">20519 17178 0,'0'0'6,"0"0"5,0 0-1,0 0-3,0 0 3,0 0-1,0 0 0,0 0 1,-4 41-1,21-33 0,-1 1 1,1-5 0,-1 4-1,-3-4 0,-1 4 0,1 1 1,-5 3-1,0 5 2,-8 8-2,-8 16 1,-17 21 2,-12 13-2,-5-5-5,9-8 9,21-12-8,12-21 4,4-13-1</inkml:trace>
    </iact:actionData>
  </iact:action>
  <iact:action type="add" startTime="299124">
    <iact:property name="dataType"/>
    <iact:actionData xml:id="d98">
      <inkml:trace xmlns:inkml="http://www.w3.org/2003/InkML" xml:id="stk83" contextRef="#ctx0" brushRef="#br0">21256 16743 0,'0'0'7,"0"0"2,0 0 0,0 0 1,-91 87 0,0 12-1,-17 13 0,21-21 2,33-25-3,25-24 2,17-9-1,16-8 1,13 0-1,12-5 0,12-3 1,9-5-1,-5-8 2,-8 1-2,-12-5 0,-8 4 1,-9 8 0,-12 13-1,-13 37 1,-16 46-1,-16 20 0,16-16 0,20-29 1,17-21-1,29-13 1,50-24-1,87-41 1</inkml:trace>
    </iact:actionData>
  </iact:action>
  <iact:action type="add" startTime="299892">
    <iact:property name="dataType"/>
    <iact:actionData xml:id="d99">
      <inkml:trace xmlns:inkml="http://www.w3.org/2003/InkML" xml:id="stk84" contextRef="#ctx0" brushRef="#br0">22195 17265 0,'0'0'5,"0"0"4,0 0 0,0 0 1</inkml:trace>
    </iact:actionData>
  </iact:action>
  <iact:action type="add" startTime="300049">
    <iact:property name="dataType"/>
    <iact:actionData xml:id="d100">
      <inkml:trace xmlns:inkml="http://www.w3.org/2003/InkML" xml:id="stk85" contextRef="#ctx0" brushRef="#br0">22878 17289 0,'0'0'7,"0"0"3,0 0 0,0 0-3</inkml:trace>
    </iact:actionData>
  </iact:action>
  <iact:action type="add" startTime="300236">
    <iact:property name="dataType"/>
    <iact:actionData xml:id="d101">
      <inkml:trace xmlns:inkml="http://www.w3.org/2003/InkML" xml:id="stk86" contextRef="#ctx0" brushRef="#br0">23817 17099 0,'0'0'6,"0"0"5,0 0-1,0 0-3,0 0 3,0 0 0,0 0-2</inkml:trace>
    </iact:actionData>
  </iact:action>
  <iact:action type="add" startTime="302420">
    <iact:property name="dataType"/>
    <iact:actionData xml:id="d102">
      <inkml:trace xmlns:inkml="http://www.w3.org/2003/InkML" xml:id="stk87" contextRef="#ctx0" brushRef="#br0">18736 18370 0,'0'0'2,"0"0"0,0 0 8,0 0-1,0 0 0,0 0 1,0 0-1,0 0 0,0 0 1,0 0-1,46 12 1,-38-12-1,8 0 0,13-4 1,25 0-1,37-4 1,25-5-1,16-7 2,26-13-3,20 0 1,24-1 1,55-3-1,3 8 1,30 4-1,25 13 1,28 20-1,75 29 0,41 26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52:19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54">
    <iact:property name="dataType"/>
    <iact:actionData xml:id="d0">
      <inkml:trace xmlns:inkml="http://www.w3.org/2003/InkML" xml:id="stk0" contextRef="#ctx0" brushRef="#br0">1252 8934 0,'0'0'2,"0"0"0,0 0 11,0 0-8,0 0 6,0 0-2,0 0 0,0 0 0,0 0 1,0 0-1,0-45 0,24 36 1,18 5-1,24 4 0,17-4 1,8-4-1,0-4 1,-17 3 0,-24 9 1,-17 9-2</inkml:trace>
    </iact:actionData>
  </iact:action>
  <iact:action type="add" startTime="11185">
    <iact:property name="dataType"/>
    <iact:actionData xml:id="d1">
      <inkml:trace xmlns:inkml="http://www.w3.org/2003/InkML" xml:id="stk1" contextRef="#ctx0" brushRef="#br0">3411 8773 0,'0'0'7,"0"0"2,0 0 0,0 0 1,83-8-1,8 8 0,50-5 1,33-7 0</inkml:trace>
    </iact:actionData>
  </iact:action>
  <iact:action type="add" startTime="11987">
    <iact:property name="dataType"/>
    <iact:actionData xml:id="d2">
      <inkml:trace xmlns:inkml="http://www.w3.org/2003/InkML" xml:id="stk2" contextRef="#ctx0" brushRef="#br0">6576 8433 0,'0'0'7,"0"0"3,0 0 0,0 0-1,0 0 0,46-12 0,-5 0 1,13-1-1,12 1 1,17 3-1,25 1 0,7 0 2,14 4-3,16 4 2,12 4-1,8 0 1,-3 0-1,-18 0 1,-15 0-1,-5 5 0,0-5 1,0-4-1,-4 0 0,0 4 1,12 8-1,13 5 1,4-5-1,-4-8 1,-13-8-2,-16 0 1</inkml:trace>
    </iact:actionData>
  </iact:action>
  <iact:action type="add" startTime="12792">
    <iact:property name="dataType"/>
    <iact:actionData xml:id="d3">
      <inkml:trace xmlns:inkml="http://www.w3.org/2003/InkML" xml:id="stk3" contextRef="#ctx0" brushRef="#br0">10726 8516 0,'0'0'7,"0"0"2,0 0 0,0 0 1,0 0-1,0 0 1,46 13-1,-21-13 1,8-5-1,8 1 0,13 0 1,4 4-1,24 0 0,34 0 2,25 0-3,37-4 2,33-4-1,0-1 1,0 1-1,12-8 1,-8-5-1,-12 4 0,0 5 1,8-5-1,4 5 0,13 4 0</inkml:trace>
    </iact:actionData>
  </iact:action>
  <iact:action type="add" startTime="15508">
    <iact:property name="dataType"/>
    <iact:actionData xml:id="d4">
      <inkml:trace xmlns:inkml="http://www.w3.org/2003/InkML" xml:id="stk4" contextRef="#ctx0" brushRef="#br0">5571 6810 0,'0'0'7,"0"0"5,0 0-5,0 0 3,0 0-1,0 0 0,0 0 1,0 0-1</inkml:trace>
    </iact:actionData>
  </iact:action>
  <iact:action type="add" startTime="15707">
    <iact:property name="dataType"/>
    <iact:actionData xml:id="d5">
      <inkml:trace xmlns:inkml="http://www.w3.org/2003/InkML" xml:id="stk5" contextRef="#ctx0" brushRef="#br0">5575 6868 0,'0'0'5,"0"0"6,0 0-1</inkml:trace>
    </iact:actionData>
  </iact:action>
  <iact:action type="add" startTime="16498">
    <iact:property name="dataType"/>
    <iact:actionData xml:id="d6">
      <inkml:trace xmlns:inkml="http://www.w3.org/2003/InkML" xml:id="stk6" contextRef="#ctx0" brushRef="#br0">1980 8239 0,'0'0'6,"0"0"4,0 0 0,0 0-2,0 0 2,0 0-1,0 0 1,0 0-1</inkml:trace>
    </iact:actionData>
  </iact:action>
  <iact:action type="add" startTime="16647">
    <iact:property name="dataType"/>
    <iact:actionData xml:id="d7">
      <inkml:trace xmlns:inkml="http://www.w3.org/2003/InkML" xml:id="stk7" contextRef="#ctx0" brushRef="#br0">3411 8210 0,'0'0'7,"0"0"2,0 0 1,0 0-1,0 0 0</inkml:trace>
    </iact:actionData>
  </iact:action>
  <iact:action type="add" startTime="18625">
    <iact:property name="dataType"/>
    <iact:actionData xml:id="d8">
      <inkml:trace xmlns:inkml="http://www.w3.org/2003/InkML" xml:id="stk8" contextRef="#ctx0" brushRef="#br0">7739 8040 0,'0'0'7,"0"0"2,0 0 1,0 0-1,0 0 0,0 0 1,0 0-1,0 0 1,0 0-1,0 0 0,0 0 1,41-33-1,-20 33 0,12 4 0,17 0 1,16 0-1,-8 0 1,-4 1-1,-9-5 0,-8 0 1,-8 0 0,-4 0 1,-8 0-3,3 0 2,9 4-1</inkml:trace>
    </iact:actionData>
  </iact:action>
  <iact:action type="add" startTime="19439">
    <iact:property name="dataType"/>
    <iact:actionData xml:id="d9">
      <inkml:trace xmlns:inkml="http://www.w3.org/2003/InkML" xml:id="stk9" contextRef="#ctx0" brushRef="#br0">8475 8106 0,'0'0'6,"0"0"3,0 0 1,0 0-1,0 0 1,0 0-1,0 0 1,0 0-1,0 0 0,46-16 1,-25 16-1,16 0 0,25 0 2,21-4-3,8-5 1,-4 5 1,-5 4 0</inkml:trace>
    </iact:actionData>
  </iact:action>
  <iact:action type="add" startTime="23006">
    <iact:property name="dataType"/>
    <iact:actionData xml:id="d10">
      <inkml:trace xmlns:inkml="http://www.w3.org/2003/InkML" xml:id="stk10" contextRef="#ctx0" brushRef="#br0">8455 11298 0,'0'0'2,"0"0"-1,0 0 10,0 0-2,0 0 1,0 0-2,0 0 1,0 0 0,0 0 2,0 0-3,0 0 2,20 42-1,-11-38 1,3 0-1,9 4 1,8 1-1,4-5 0,8 0 1,5 0-1,-1-4 0,1 0 1,-9 0 0,0-4-1,5-4 0,-1-9 2</inkml:trace>
    </iact:actionData>
  </iact:action>
  <iact:action type="add" startTime="23722">
    <iact:property name="dataType"/>
    <iact:actionData xml:id="d11">
      <inkml:trace xmlns:inkml="http://www.w3.org/2003/InkML" xml:id="stk11" contextRef="#ctx0" brushRef="#br0">9183 11539 0,'0'0'7,"0"0"2,0 0 0,0 0 1,0 0-1,0 0 0,62 0 1,-41 0-1,12 0 1,8 0-1,9 0 0,4 0 0,-1 0 1,1 0 0,-4 0-1,-9 0 3,-8 0-4,-8 0 5,-4 4-8,-5 0 6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52:19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306">
    <iact:property name="dataType"/>
    <iact:actionData xml:id="d0">
      <inkml:trace xmlns:inkml="http://www.w3.org/2003/InkML" xml:id="stk0" contextRef="#ctx0" brushRef="#br0">6200 9344 0,'0'0'2,"0"0"0,0 0 8,0 0 0,0 0-2,0 0 2,0 0-1,0 0 0,0 0 1,0 0-1,0 0 0,0 0 1,0 0-1,0 0 0,0 0 1,0 0-1,0 0 1,0 0-1,0 0 1,0 0-1,0 0 0,54 0 0,-38 0 1,5 0-1,8 0 1,4 0-1,4 0 0,5 0 1,-1 0-1,4 0 0,1 0 1,0 0 0,-1 0 1,1 0 1,3 4 5,1-4-16,-1 0 5,1 0 3,0 0 1,-1 0 0,1 0-1,0 0 0,-1 0 1,1 0 1,0 0-4,-5 0 3,-3 0-1,-1 0 1,0 0 0,-3 0-2,3 0 2,-8 0-1,4 0 0,-12 0 1,0 0-1,-4 0 1,-5 4 0,-3 1-1</inkml:trace>
    </iact:actionData>
  </iact:action>
  <iact:action type="add" startTime="38101">
    <iact:property name="dataType"/>
    <iact:actionData xml:id="d1">
      <inkml:trace xmlns:inkml="http://www.w3.org/2003/InkML" xml:id="stk1" contextRef="#ctx0" brushRef="#br0">15418 9481 0,'0'0'8,"0"0"0,0 0 3,0 0-3,0 0 1,0 0 0,0 0 1,0 0-1,0 0 0,45-29 1,-24 21 0,4 3-1,8 1 1,4 0-1,13 4 0,12-4 1,12 0-1,5 0 1,0-5 1,-5 1-1,-4 0 0,-7 4 0,-6 0-1,1 4 1,0 0-2,4 4 2,9-4-1,-1 0 1,5 0-1,-1 0 0,-8 0 1,0 0-1,-4 0 1,-8 0-1,-8 0 0,-9 0 0,-8 0 0,-4 0 1,-5 0 0,-3 0 0,-5 0-5,1 0 4,3 0 1,-11 0-1,3 0 1,-4 0-1,0 0 0,0 0 1,0 0-1,-4 0 0,0 0 1,0 0-1,0 0 0,0 0 1,0 0-1,0 0 1,-107-13-1,41 5 0,-17 4 1,-12 4 0,0 0-1,3 0 1,10 0-1,7 4 0,1 0 0,8 0 1,-1 5-1,5-1 1,9-4-1,3 0 1,9 0-1,7 0 0,10 1 1,7-1-1,1-4-1,7 0 2,5 0 1,0 0-4,4 0 3,0 0-1,0 0 1,0 0-1,153 4 1,0-12-1,79-21 1</inkml:trace>
    </iact:actionData>
  </iact:action>
  <iact:action type="add" startTime="42365">
    <iact:property name="dataType"/>
    <iact:actionData xml:id="d2">
      <inkml:trace xmlns:inkml="http://www.w3.org/2003/InkML" xml:id="stk2" contextRef="#ctx0" brushRef="#br0">8360 12391 0,'0'0'1,"0"0"1,0 0 8,0 0-1,0 0 1,0 0-1,0 0 1,0 0 0,0 0-1,0 0 0,0 0 1,-46 38-1,34 20 1,-1 49-1,1 47 0,-1 32 3,-7 25-5,3-4 3,1 0-1,-1 8 2,-4-12-2,9-8 0,4-17 0,4-21 1,-1-4-1,1-8 0,4 0 1,4 0-1,1-4 0,-5-9 0,-5-16 1,1-12-1,4-21 0,4-13 1,1-12-1,-1-13 0,0-7 0,0-9 1,0-9-1,-4-3 1,4-5-1,-4 1 1,4-1-1,1 1 0,-1-1 0,0-4 0,8 5 1,13-1 0,25 5-1,24 3 1,25 5-1,9 0 0,0 0 0,12 0 1,12 4-1,9-4 1,-13-5-1,-16 1 0,-13 0 1,-4-1-1,-16 1 0,-1 0 0,-16-9 1,-12-12 0,4-16-1</inkml:trace>
    </iact:actionData>
  </iact:action>
  <iact:action type="add" startTime="43316">
    <iact:property name="dataType"/>
    <iact:actionData xml:id="d3">
      <inkml:trace xmlns:inkml="http://www.w3.org/2003/InkML" xml:id="stk3" contextRef="#ctx0" brushRef="#br0">10751 11994 0,'0'0'7,"0"0"2,0 0 0,0 0 1,0 0-1,0 0 0,-29 50 1,12-13-1,-3 25 1,-5 42-1,-4 45 1,-4 58 2,4 24-4,4 5 1,-4 21 0,13-13 1,-1-20-1,5-17 0,-1-25 0,1-20 1,4-13 0,3-4-1,1 4 0,4 4 3,0 12-5,0 14 4,0 7-4,0 13 3,0-13 0,0-12 0,4-25-2,1-29 2,-1-29-1,0-21 0,0-16 1,0-8-1,4-5 0</inkml:trace>
    </iact:actionData>
  </iact:action>
  <iact:action type="add" startTime="44212">
    <iact:property name="dataType"/>
    <iact:actionData xml:id="d4">
      <inkml:trace xmlns:inkml="http://www.w3.org/2003/InkML" xml:id="stk4" contextRef="#ctx0" brushRef="#br0">9787 15074 0,'0'0'7,"0"0"2,-50-4 1,-8-8 0,-33-5-1,-20 5 0,-9 8 0,-4 20 3,4 17-5,16 13 3,30-1-1,32-3 1,26-5-1,20 5 2,25 15-2,41 22 0,46 12 0,16-12 0,-3-17 2,-26-12-3,-24-13 1,-25-4 1,-17-4-1,-21-4 1,-7 8-1,-14 8 1,-15 26-2,-42 24 2,-29 8 1,-17-8-2,5-29 0,16-29-1,25-33 3,12-24-3</inkml:trace>
    </iact:actionData>
  </iact:action>
  <iact:action type="add" startTime="44651">
    <iact:property name="dataType"/>
    <iact:actionData xml:id="d5">
      <inkml:trace xmlns:inkml="http://www.w3.org/2003/InkML" xml:id="stk5" contextRef="#ctx0" brushRef="#br0">9353 14549 0,'0'0'7,"0"0"3,-5 41-1,5 58 0,-4 141 1,-8 129 0,-1 24-1,-7-53 0,7-84 1,13-77-1,9-51 1,7-37-1</inkml:trace>
    </iact:actionData>
  </iact:action>
  <iact:action type="add" startTime="45435">
    <iact:property name="dataType"/>
    <iact:actionData xml:id="d6">
      <inkml:trace xmlns:inkml="http://www.w3.org/2003/InkML" xml:id="stk6" contextRef="#ctx0" brushRef="#br0">9228 11534 0,'0'0'6,"0"0"4,0 0-1,0 0 0,0 0 0,0 0 1,-29 42-1,-12 36 0,-13 51 1,1 16-1,3-4 2,13-26 0,8-19 0,8-26-3,9-16 3,3-17 1,5-16-8,4-9 4,0-8 3,0-16-3,0 12 1,54-170 1</inkml:trace>
    </iact:actionData>
  </iact:action>
  <iact:action type="add" startTime="45686">
    <iact:property name="dataType"/>
    <iact:actionData xml:id="d7">
      <inkml:trace xmlns:inkml="http://www.w3.org/2003/InkML" xml:id="stk7" contextRef="#ctx0" brushRef="#br0">9295 11133 0,'0'0'8,"0"0"0,45 21 2,-24 3-1,0 22 1,7 28-1,10 46 0,7 42 2,9 16 1,-8-8 2,-9-17-11,-12-21 6,-1-11 1,-3-26-1,0-21 2,-5-20-2,-7-25 1,-9-21 0</inkml:trace>
    </iact:actionData>
  </iact:action>
  <iact:action type="add" startTime="45920">
    <iact:property name="dataType"/>
    <iact:actionData xml:id="d8">
      <inkml:trace xmlns:inkml="http://www.w3.org/2003/InkML" xml:id="stk8" contextRef="#ctx0" brushRef="#br0">9204 11895 0,'0'0'7,"0"0"2,0 0 1,0 0-1,0 0 1,0 41-1,16-29 0,9-3 0,12-5 1,13 0-1,16 0 1,25 0 0</inkml:trace>
    </iact:actionData>
  </iact:action>
  <iact:action type="add" startTime="47235">
    <iact:property name="dataType"/>
    <iact:actionData xml:id="d9">
      <inkml:trace xmlns:inkml="http://www.w3.org/2003/InkML" xml:id="stk9" contextRef="#ctx0" brushRef="#br0">14086 10835 0,'0'0'6,"0"0"4,-58-17-1,29 9 1,0 0-1,4-1 1,4 5-1,9 0 0,0 0 1,3 0-1,5 4 0,0 0 1,4 0-1,0 0 0,0 0 0,0 0 1,0 0-1,108 4 1,-5 0-1,42 0 1,29-4-1,37-4 2,33 0-1,25-9 1,24 1-3,18-5 2,-5 1-1,4-1 1,-4 1 0,0 8-2,5-5 2,-18 9-2,-3 4 2,-17-4-1,-20 12 0,-18 0 1,-28 5 0,-25-1 0,-24 1-1,-26-1 0,-16 0 0,-17 1 0,-12-1 0</inkml:trace>
    </iact:actionData>
  </iact:action>
  <iact:action type="add" startTime="47917">
    <iact:property name="dataType"/>
    <iact:actionData xml:id="d10">
      <inkml:trace xmlns:inkml="http://www.w3.org/2003/InkML" xml:id="stk10" contextRef="#ctx0" brushRef="#br0">14073 12069 0,'0'0'7,"0"0"2,0 0 1,83-17-1,45-8 0,54-4 1,21 0 0,-17 4-1,-16 9 0,0 3 1,3 1-1,26 4 0,41-1 1,-8-3-1,61 0 1,9-1 0,9-3-1,28 3 0,-50 1 0,26 3 1,-54 5-1,-5 4 1,17 0 0,-37 9-1,4 3 0,0 0 0,-37 1 1,-38-5 0,-45-4-1,-41-4 0</inkml:trace>
    </iact:actionData>
  </iact:action>
  <iact:action type="add" startTime="48654">
    <iact:property name="dataType"/>
    <iact:actionData xml:id="d11">
      <inkml:trace xmlns:inkml="http://www.w3.org/2003/InkML" xml:id="stk11" contextRef="#ctx0" brushRef="#br0">15737 11050 0,'0'0'7,"0"0"2,0 0 1,0 0-1,0 0 1,0 0-1,-46-54 1,29 33-1,-3 1 1,-1 3 0,0 1-1,-3 12 1,-10 12-2,-23 21 1,-30 37 1,0 21-1,12-4 4,22-13-4,19-16 1,22-17 1,12-12-1,12-4-5,9-5 4,8-3 1,4-9-1,-4-4 1,0-4-1,0 0 0,0-1-1,-4 1 3,-4 0-3,-5 0 3,1 0-2,-13 0 2,4 4-2,0 0 0,1 0-1,3 4 1,9 0 1,8 8 1,12 5-4,13 8 3,4 4 0,-4 0-1,-5 0 1,-3-8 1,-9-1-1,4-3 2,5-5-9</inkml:trace>
    </iact:actionData>
  </iact:action>
  <iact:action type="add" startTime="49635">
    <iact:property name="dataType"/>
    <iact:actionData xml:id="d12">
      <inkml:trace xmlns:inkml="http://www.w3.org/2003/InkML" xml:id="stk12" contextRef="#ctx0" brushRef="#br0">16154 10959 0,'0'0'6,"0"0"4,0 0-1,0 0 0,-45 0 1,37 0-1,-1 0 2,-3 4-2,-1 4 0,-3 5 1,-9 16-1,-12 16 0,-17 26 1,-4 7-1,9-3 2,11-17-3,18-8 2,20-9-1,29-4 1,45 0 0</inkml:trace>
    </iact:actionData>
  </iact:action>
  <iact:action type="add" startTime="50438">
    <iact:property name="dataType"/>
    <iact:actionData xml:id="d13">
      <inkml:trace xmlns:inkml="http://www.w3.org/2003/InkML" xml:id="stk13" contextRef="#ctx0" brushRef="#br0">16796 11129 0,'0'0'6,"0"0"3,0 0 1,0 0-1,0 0 0,0 0 1,0 0-1,0 0 1,0 0-1,0 0 0,41 20 1</inkml:trace>
    </iact:actionData>
  </iact:action>
  <iact:action type="add" startTime="50597">
    <iact:property name="dataType"/>
    <iact:actionData xml:id="d14">
      <inkml:trace xmlns:inkml="http://www.w3.org/2003/InkML" xml:id="stk14" contextRef="#ctx0" brushRef="#br0">17540 11116 0,'0'0'7,"0"0"3,0 0-1,0 0 0,0 0 0,0 0 1,0 0-1,0 0 0,62 4 1,-20-16-1,7-5 1,9 9-1,4 0 2,-8 8-2,-12 0 1,-5 4-1,-4 4 0,4 1 1,5-1-1,7-4 0</inkml:trace>
    </iact:actionData>
  </iact:action>
  <iact:action type="add" startTime="52843">
    <iact:property name="dataType"/>
    <iact:actionData xml:id="d15">
      <inkml:trace xmlns:inkml="http://www.w3.org/2003/InkML" xml:id="stk15" contextRef="#ctx0" brushRef="#br0">19907 10930 0,'0'0'6,"0"0"3,0 0 0,0 0 1,0 0 0,0 0-1,0 0 1,-79-12-1,30 12 0,-13 0 0,4 4 1,12 0 0,13 0-1,8 4 0,9 5 1,7 7-1,5 5 0,4 4 1,4 4 0,1 13-1,3 4 0,4 3 3,1-3-5,-1-4 4,-4-5-2,-8 0 0,-8 9 0,-13 4 1,-20 8-1,-21-4 0,-8-17 4,8-16-6,12-12 2</inkml:trace>
    </iact:actionData>
  </iact:action>
  <iact:action type="add" startTime="53254">
    <iact:property name="dataType"/>
    <iact:actionData xml:id="d16">
      <inkml:trace xmlns:inkml="http://www.w3.org/2003/InkML" xml:id="stk16" contextRef="#ctx0" brushRef="#br0">19597 10470 0,'0'0'7,"0"0"2,0 0 1,4 62-1,0 42 1,-4 95-1,-4 74 1,0 29-1,0-24 1,4-55-1,12-32 0</inkml:trace>
    </iact:actionData>
  </iact:action>
  <iact:action type="add" startTime="59880">
    <iact:property name="dataType"/>
    <iact:actionData xml:id="d17">
      <inkml:trace xmlns:inkml="http://www.w3.org/2003/InkML" xml:id="stk17" contextRef="#ctx0" brushRef="#br0">16175 10967 0,'0'0'2,"0"0"1,0 0 5,0 0 2,0 0-1,0 0 1,0 0-1,0 0 0,0 0 1,0 0-1,0 0 0,0 0 1,-41-33-1,28 21 0,-3-1 1,-5-3-1,0-1 0,-3 5 1,-1-1-1,0 1 0,4 4 1,1-1-1,-1 1 1,0 4-1,0 0 1,5 4-1,-5 0 0,-4 4 1,-4 4-1,-8 5 0,-8 7 2,-9 9 2,-4 17-4,-4 8 1,8 4-1,9 4 1,-5 0-1,4-4 1,5-4-6,8-13 6,8-8-1,9-4 0,7-8 1,9-5 0,4 1-2,5-5 2,-1 1-1,9-1 1,3-4-2,5 1 2,4-5 0,8-4 0,9-8-2,24-21 2,25-21-1,-4-16 1,-16-1-1,-21 14 0,-17 11 0,-17 13 0,-3 9 1,-5 7-1,-3 1 1,-5 3-1,0 5 1,0 0 0,0 0-2,0 0 2,1 4 0,-1 4-2,0 0 2,0 13-1,-4 16 2,0 17-3,0 16 1,0 8 1,4-3-1,0-9 0,0-17 0,1-7 1,-1-9 0,8-5-2,-4-3 2,17-4 0</inkml:trace>
    </iact:actionData>
  </iact:action>
  <iact:action type="add" startTime="62684">
    <iact:property name="dataType"/>
    <iact:actionData xml:id="d18">
      <inkml:trace xmlns:inkml="http://www.w3.org/2003/InkML" xml:id="stk18" contextRef="#ctx0" brushRef="#br0">10627 14515 0,'0'0'7,"0"0"2,0 0 1,0 0-1,0 0 1,0 0-1,0 0 0,0 0 1,0 0 0,0 0-1,0 0 0,0 0 1,0 0-1</inkml:trace>
    </iact:actionData>
  </iact:action>
  <iact:action type="add" startTime="63524">
    <iact:property name="dataType"/>
    <iact:actionData xml:id="d19">
      <inkml:trace xmlns:inkml="http://www.w3.org/2003/InkML" xml:id="stk19" contextRef="#ctx0" brushRef="#br0">17553 11816 0,'0'0'9,"0"0"-2,0 0 2,0 0 0,0 0 1</inkml:trace>
    </iact:actionData>
  </iact:action>
  <iact:action type="add" startTime="70539">
    <iact:property name="dataType"/>
    <iact:actionData xml:id="d20">
      <inkml:trace xmlns:inkml="http://www.w3.org/2003/InkML" xml:id="stk20" contextRef="#ctx0" brushRef="#br0">14363 12971 0,'0'0'1,"0"0"2,0 0 8,0 0-3,0 0 2,0 0-1,0 0 1,0 0-1,0 0 1,0 0-1,-46 46 0,22 7 0,-22 63 1,-16 67-1,-4 32 2,-5 0-2,9-20 0,9-25 0,11-30 1,9-24-1,8-16 0,5-22 0,3-16 1,1-16-1,3-13 1,5-8-1,-9-9 0,9-7 2,4-9-3,-4-9 2</inkml:trace>
    </iact:actionData>
  </iact:action>
  <iact:action type="add" startTime="70939">
    <iact:property name="dataType"/>
    <iact:actionData xml:id="d21">
      <inkml:trace xmlns:inkml="http://www.w3.org/2003/InkML" xml:id="stk21" contextRef="#ctx0" brushRef="#br0">14255 12743 0,'0'0'7,"0"0"1,0 0 2,0 0 0,0 0-1,0 0 0,0 0 1,0 0-1,29 58 0,-16-29 0,12 17 1,12 24 0,17 34 0,16 28 1,0 17-3,1 5 1,-1 19 1,-8-3 0,-4-8-1,0-9-1,-4-21 2,-5-7 0,1-5-1,-13-21 0,-16-25 0,-9-24 2,-4-17-3,-3-12 2,-5-4 0,0-9-2,-5-4 2,5-4 0,0 0-2</inkml:trace>
    </iact:actionData>
  </iact:action>
  <iact:action type="add" startTime="71350">
    <iact:property name="dataType"/>
    <iact:actionData xml:id="d22">
      <inkml:trace xmlns:inkml="http://www.w3.org/2003/InkML" xml:id="stk22" contextRef="#ctx0" brushRef="#br0">14044 14043 0,'0'0'7,"0"0"2,0 0 1,79 34-1,12-18 0,21 1 1,4-1-1,-9 1 2,-12-5-1,-20-8 2,-26-12-5,-20-8 3</inkml:trace>
    </iact:actionData>
  </iact:action>
  <iact:action type="add" startTime="72189">
    <iact:property name="dataType"/>
    <iact:actionData xml:id="d23">
      <inkml:trace xmlns:inkml="http://www.w3.org/2003/InkML" xml:id="stk23" contextRef="#ctx0" brushRef="#br0">15526 13820 0,'0'0'6,"0"0"3,0 0 1,0 0 0,41 8-1,13 9 0,8 3 1,0 1-1,0 0 0,0-9 1,0-8 0,4-4 1</inkml:trace>
    </iact:actionData>
  </iact:action>
  <iact:action type="add" startTime="72403">
    <iact:property name="dataType"/>
    <iact:actionData xml:id="d24">
      <inkml:trace xmlns:inkml="http://www.w3.org/2003/InkML" xml:id="stk24" contextRef="#ctx0" brushRef="#br0">16663 13812 0,'0'0'7,"0"0"2,0 0 1,50 16-1,-9-8 1,1 1-1</inkml:trace>
    </iact:actionData>
  </iact:action>
  <iact:action type="add" startTime="72554">
    <iact:property name="dataType"/>
    <iact:actionData xml:id="d25">
      <inkml:trace xmlns:inkml="http://www.w3.org/2003/InkML" xml:id="stk25" contextRef="#ctx0" brushRef="#br0">17321 13749 0,'0'0'6,"0"0"3,0 0 1,75 29-1,-26-20 0</inkml:trace>
    </iact:actionData>
  </iact:action>
  <iact:action type="add" startTime="73047">
    <iact:property name="dataType"/>
    <iact:actionData xml:id="d26">
      <inkml:trace xmlns:inkml="http://www.w3.org/2003/InkML" xml:id="stk26" contextRef="#ctx0" brushRef="#br0">18790 13737 0,'0'0'6,"0"0"3,0 0 1,0 0-1,0 0 1,0 0-1,58 0 1,-21 0 0,17 0-1,24 4 1,22 4-1,16 1 0,8-1 4,8-4-6,5 0 2,-5 5 1,-8-1 0,-20 0 0,-22-4-3,-15 0 4,-22 1-2,-4 3 1,-3 4 0,-5 5-2</inkml:trace>
    </iact:actionData>
  </iact:action>
  <iact:action type="add" startTime="73411">
    <iact:property name="dataType"/>
    <iact:actionData xml:id="d27">
      <inkml:trace xmlns:inkml="http://www.w3.org/2003/InkML" xml:id="stk27" contextRef="#ctx0" brushRef="#br0">18926 14317 0,'0'0'7,"0"0"10,0 0-15,0 0 7,0 0 1,75 0-1,-5-4 1,25-1 0,17 1-1,25 4 3,12 0-2,8 0-3,-4-4 2,-4-4 1,-25 0 1,-8-5-2,-13-8-1,-8-8 2</inkml:trace>
    </iact:actionData>
  </iact:action>
  <iact:action type="add" startTime="73711">
    <iact:property name="dataType"/>
    <iact:actionData xml:id="d28">
      <inkml:trace xmlns:inkml="http://www.w3.org/2003/InkML" xml:id="stk28" contextRef="#ctx0" brushRef="#br0">20337 13340 0,'0'0'6,"0"0"4,0 0-1,0 0 0,0 0 1,9 41 0,15-8-1,14 13 0,11-1 1,1-3-1,8-5 1,4 0 0,8 5 3,5-5-7,-5-4 4,-8-8-1,-12-9 1,-9-3-2,-12-1 2,-8-4 0,-5 1-1,-3-1 1,-13 0-1,0 9-1,-17 24 3,-37 46 3,-66 54-6,-33 20-2,4-20 4,34-33-1,32-42 3,17-33-2</inkml:trace>
    </iact:actionData>
  </iact:action>
  <iact:action type="add" startTime="74318">
    <iact:property name="dataType"/>
    <iact:actionData xml:id="d29">
      <inkml:trace xmlns:inkml="http://www.w3.org/2003/InkML" xml:id="stk29" contextRef="#ctx0" brushRef="#br0">19555 12594 0,'0'0'6,"0"0"3,0 0 1,0 0 0,0 0-1,0 0 0,-41 79 0,8-13 1,-4 17-1,8 8 1,8 0 0,0 0 3,1-8-5,-1-17 1,4-16 2,-3-17 0,3-20-5,5-13 3,-1-9 1</inkml:trace>
    </iact:actionData>
  </iact:action>
  <iact:action type="add" startTime="74552">
    <iact:property name="dataType"/>
    <iact:actionData xml:id="d30">
      <inkml:trace xmlns:inkml="http://www.w3.org/2003/InkML" xml:id="stk30" contextRef="#ctx0" brushRef="#br0">19121 12594 0,'0'0'4,"0"0"-2,0 0 8,0 0-1,0 0 1,0 0-1,0 0 0,0 0 1,4 46-1,33-1 0,21 26 0,4 16 1,9 16-1,3 17 2,5 5-1,-13-14-1,0-20 0,-20-24 1,-13-22 0,-13-20 1,-7-8-2,-5-9 1,-8-8-4,0 0 4,0 0-2</inkml:trace>
    </iact:actionData>
  </iact:action>
  <iact:action type="add" startTime="74869">
    <iact:property name="dataType"/>
    <iact:actionData xml:id="d31">
      <inkml:trace xmlns:inkml="http://www.w3.org/2003/InkML" xml:id="stk31" contextRef="#ctx0" brushRef="#br0">18798 13013 0,'0'0'7,"0"0"2,0 0 1,37 4-1,30 4 1,44 4-1,42 1 0,34-5 1,19-12 0,39-33-2,48-59 2</inkml:trace>
    </iact:actionData>
  </iact:action>
  <iact:action type="add" startTime="78495">
    <iact:property name="dataType"/>
    <iact:actionData xml:id="d32">
      <inkml:trace xmlns:inkml="http://www.w3.org/2003/InkML" xml:id="stk32" contextRef="#ctx0" brushRef="#br0">21860 14006 0,'0'0'1,"0"0"3,0 0 4,0 0 1,0 0 1,0 0-1,0 0 0,29-45 1,-21 20-1,-4-4 1,0 0-1,-4-8 0,0-1 1,0-3-1,-4-5 1,0 5-1,0 0 0,-4 3 1,-1 1 2,1 4-2,-4 4 0,-1 8-1,-7 1 3,-5 7-5,-8 13-1,-17 13 3,-24 24 1,-5 25 0,9 17-1,16 16 0,17 0 0,12 0 1,12-12-1,9-13 1,4-16-1,0-8 1,4-9-1,0-8 0,9-4 1,3-4 0,13-5-2,13-12 2,20-12 0,8-17-1,9-16 0,-17-5 0,-17 5 0,-12 8 1,-8 8-1,-16 8 3,-1 5-6,0 4 5,-4 3-2,0 1-1,0 4 2,1 4-1,3 5 1,13 16 0,3 20 0,22 25-2,8 17 3,4 5-3,-9-10 1,-7-20 1,-13-16 0,-17-21-1,-12-17 0</inkml:trace>
    </iact:actionData>
  </iact:action>
  <iact:action type="add" startTime="79324">
    <iact:property name="dataType"/>
    <iact:actionData xml:id="d33">
      <inkml:trace xmlns:inkml="http://www.w3.org/2003/InkML" xml:id="stk33" contextRef="#ctx0" brushRef="#br0">22811 13952 0,'0'0'7,"0"0"2,0 0 0,0 0 1,0 0-1,33 46 1,-24-38-1</inkml:trace>
    </iact:actionData>
  </iact:action>
  <iact:action type="add" startTime="79503">
    <iact:property name="dataType"/>
    <iact:actionData xml:id="d34">
      <inkml:trace xmlns:inkml="http://www.w3.org/2003/InkML" xml:id="stk34" contextRef="#ctx0" brushRef="#br0">23345 14014 0,'0'0'5,"0"0"6,0 0-3,0 0 1</inkml:trace>
    </iact:actionData>
  </iact:action>
  <iact:action type="add" startTime="79651">
    <iact:property name="dataType"/>
    <iact:actionData xml:id="d35">
      <inkml:trace xmlns:inkml="http://www.w3.org/2003/InkML" xml:id="stk35" contextRef="#ctx0" brushRef="#br0">24015 13961 0,'0'0'6,"0"0"4,0 0-1,33 45 0,9-12 0</inkml:trace>
    </iact:actionData>
  </iact:action>
  <iact:action type="add" startTime="87074">
    <iact:property name="dataType"/>
    <iact:actionData xml:id="d36">
      <inkml:trace xmlns:inkml="http://www.w3.org/2003/InkML" xml:id="stk36" contextRef="#ctx0" brushRef="#br0">7689 8201 0,'0'0'1,"0"0"3,0 0 4,0 0 2,0 0-1,0 0 1,0 0-1,0 0 0,0 0 0,-12-41 1,12 37-1,0 0 1,0 0-1,4 0 0,0-1 1,0 1 0,5 0-1,3 0 0,0 0 1,5 0-1,0 4 1,3 0 0,5 0-2,4 0 1,8 4 0,1 0 1,-1 0 0,4 0-1,0 0 0,1-4 0,3 0 1,1-4 2,4 0-5,-1-4 3,1 4-1,-1 0 1,-7 4-1,3 0 0,1 0 1,4 4-1,-1 0 0,-3 0 1,-5 0-1,-4 0 1,-4 0-1,0 1 0,-4-5 0,-4 0 2,4 0-3,-8 0 3,4-5-4,0 1 4,-1 0-3,-3 0 2,-4 0-2,-1 0 3,1 0-1,-5-1-2,1 5 1,-1-4 1,0 4-2,1 0 3,3 0-1,-3-4 0,3 4-2,-3 0 1,-1 0 0,5 0 1,-9 0 0,4 0-2,1 0 2,-1 0-1,-4 0 0,1 0 1,-1 0-1,-4 0 1,0 0 0,0 0-2,1 0 2,-1 0-1,-4 0 1</inkml:trace>
    </iact:actionData>
  </iact:action>
  <iact:action type="add" startTime="90402">
    <iact:property name="dataType"/>
    <iact:actionData xml:id="d37">
      <inkml:trace xmlns:inkml="http://www.w3.org/2003/InkML" xml:id="stk37" contextRef="#ctx0" brushRef="#br0">6390 8214 0,'0'0'2,"0"0"1,0 0 5,0 0 1,0 0 1,-45 0 0,36 4-1,1 8 0,0 13 0,0 21 1,3 24 0,5 38-1,0 33 1,5 24 0,-1 1-1,0-29 1,4-30-1,0-24 1,5-21-1,-1-12 0,1-13 0,-1-8 1,1-8-1,-5-9 0</inkml:trace>
    </iact:actionData>
  </iact:action>
  <iact:action type="add" startTime="90782">
    <iact:property name="dataType"/>
    <iact:actionData xml:id="d38">
      <inkml:trace xmlns:inkml="http://www.w3.org/2003/InkML" xml:id="stk38" contextRef="#ctx0" brushRef="#br0">6320 8115 0,'0'0'7,"0"0"2,0 0 1,0 0-1,0 0 1,0 0-1,0 0 0,70-9 1,-16 9-1,20-4 1,26-8-1,7-1 0,5 5 3,-4 8-4,-1 4 1,-3 0 1,-13-4 0,-13 0-1,-12-4 1,-8-4-2,-12 0 2,-5 3-1,-8 1 0,0 0 1,-4 4 0,-4 0-1,-4 0 1,-4 0-1,-1 0 0,1 0 0,-5 0 1,0 4-2,5 5 2,0 7 0,7 17 0,-3 29-1,0 29 0,-5 13 0,-3 12 0,-1 16 0,-4 9 1,-3-4-1,-10-9 2,-3-29-2,4-24 0,4-21 1,0-13-1,0-12 0,0-4 0,8-4 1,9-1-1</inkml:trace>
    </iact:actionData>
  </iact:action>
  <iact:action type="add" startTime="91680">
    <iact:property name="dataType"/>
    <iact:actionData xml:id="d39">
      <inkml:trace xmlns:inkml="http://www.w3.org/2003/InkML" xml:id="stk39" contextRef="#ctx0" brushRef="#br0">8980 12640 0,'0'0'6,"0"0"3,46 12 1,45 9-1,62 4 0,37-4 3,0-9-2,-24-4-1,-38-12 0,-28 0 0,-22-4 2,-3-5-3,3-7 5</inkml:trace>
    </iact:actionData>
  </iact:action>
  <iact:action type="add" startTime="92443">
    <iact:property name="dataType"/>
    <iact:actionData xml:id="d40">
      <inkml:trace xmlns:inkml="http://www.w3.org/2003/InkML" xml:id="stk40" contextRef="#ctx0" brushRef="#br0">15658 8769 0,'0'0'7,"0"0"2,0 0 0,50-21 1,3-4 0,22-12-1,3-4 0,-7-1 1,-17 13-1,-13 8 1,-4 5-1,9-1 1,3 5-1,18-5 1,3 1-1,8-1 0,-3 1 1,-17 7 0,-13 5-1,-7 4 1,-5 4-1,4 9 0,4 7 1,9 9-1,0 13 0,12 8 1,0 8-1,0 12 1,-13 17-1,-15 0 0,-18-4 1,-16-17-1,-4-8 1,-4-13-1,-9-3 0,-4-5 1,-3-4-2,-14 4 2,-20-3-1,-28-10 1,-26-7-1,-12-17 1,-5-13-1,1-3 1,-4-9-1,4-4 0,3-8 0,18-13 1,24-16 0,58-33-2,67-67 2,173-178-1,285-190 0</inkml:trace>
    </iact:actionData>
  </iact:action>
  <iact:action type="add" startTime="93435">
    <iact:property name="dataType"/>
    <iact:actionData xml:id="d41">
      <inkml:trace xmlns:inkml="http://www.w3.org/2003/InkML" xml:id="stk41" contextRef="#ctx0" brushRef="#br0">16295 10711 0,'0'0'5,"0"0"4,0 0 1,0 0-1,0 0 1,0 0-1,0 0 0,0 0 1,0 0 0,0 0-1,0 0 1,0 0-1,0 0 0,-54-50 1,-4 13-1,-29-9 0,-24 5 1,-13 3 1,12 14-3,13 7 1,8 5 1,12 7-1,9 1 1,8 4-1,8 4 1,8 5-1,5 3 1,4 13-2,-1 12 2,5 17 1,4 25-3,5 37 1,3 29 0,-4 24 0,0-11 1,9-26-1,-1-28 1,5-22-1,3-11 0,5-17 0,4-9 2,0-12-2,4-4 0,1 0 0,3-4 0,0 0 2,5 0-3,7 0 2,5-5-1,12 1 0,13-4 0,12-1 1,17 5-1,12 0 1,4-5-1,0-8 4,-8-8-7,-4-8 4,-5-4-2,-12-1 1,-4 5 1,-8 0-1,-8 4 0,3-1 1,-3 1 0,-1 0-1,1 0 1,4-4-2,-5-1 3,1-3-3,-5 0 2,-4-1-1,-8 1 0,-4-1 1,-4 1-1,-5 4 1,-7-5 0,-1-3-2,-8-9 1,-4-50 1,-9-140 0,1-220-1</inkml:trace>
    </iact:actionData>
  </iact:action>
  <iact:action type="add" startTime="96641">
    <iact:property name="dataType"/>
    <iact:actionData xml:id="d42">
      <inkml:trace xmlns:inkml="http://www.w3.org/2003/InkML" xml:id="stk42" contextRef="#ctx0" brushRef="#br0">10250 9945 0,'0'0'7,"0"0"1,0 0 2,-49-29-1,40 12 1,5-4-1,4-8 0,4-8 1,9-8-1,8-1 1,12-8-1,8 0 0,13 5 1,8 3 0,8 13 4,17 12-5,12 13 1,13 8-3,8 8 0,12 17 3,1 21-1,-13 20 0,-29 17 0,-37 8 1,-25 0-1,-25 8 0,-21 25 1,-28 34-1,-50 32 1,-54-8-1,-29-33 1,-4-33-1,29-49 0,28-26 2,30-24-1,17-17-3,7-21 2,9-25 1,8-49-1,42-83 2,74-149-3,137-228 2,173-136-1</inkml:trace>
    </iact:actionData>
  </iact:action>
  <iact:action type="add" startTime="102716">
    <iact:property name="dataType"/>
    <iact:actionData xml:id="d43">
      <inkml:trace xmlns:inkml="http://www.w3.org/2003/InkML" xml:id="stk43" contextRef="#ctx0" brushRef="#br0">14797 15439 0,'0'0'2,"0"0"1,0 0 6,0 0 0,-12 45 0,4 38 1,-21 74-1,-42 59 2,-32 7-3,-21-20 2,8-33-1,21-46 1,0-29-1,-1-24 0,1-22 1,4-24-1,21-25 1,4-29-1,8-33 0,4-58 0,21-29 1,21-4-1,20 0 1,17 20-1,20 21 1,17 21-1,13 25 0,3 33 1,9 29-1,37 33 0,50 45 1,37 46-1,-21 13 0,-45-21 1,-41-30-1,-38-28 0,-21-16 2,-12-14-3,-8-3 2,-8-9-1,-9-3 0</inkml:trace>
    </iact:actionData>
  </iact:action>
  <iact:action type="add" startTime="104140">
    <iact:property name="dataType"/>
    <iact:actionData xml:id="d44">
      <inkml:trace xmlns:inkml="http://www.w3.org/2003/InkML" xml:id="stk44" contextRef="#ctx0" brushRef="#br0">15617 16287 0,'0'0'8,"0"0"0,0 0 1,0 0 1,57 17-1,-15-13 1,16-8-1,12-4 0,17-13 0</inkml:trace>
    </iact:actionData>
  </iact:action>
  <iact:action type="add" startTime="104356">
    <iact:property name="dataType"/>
    <iact:actionData xml:id="d45">
      <inkml:trace xmlns:inkml="http://www.w3.org/2003/InkML" xml:id="stk45" contextRef="#ctx0" brushRef="#br0">16527 16176 0,'0'0'7,"0"0"1,0 0 1,91 20 1,-25-20-1</inkml:trace>
    </iact:actionData>
  </iact:action>
  <iact:action type="add" startTime="104522">
    <iact:property name="dataType"/>
    <iact:actionData xml:id="d46">
      <inkml:trace xmlns:inkml="http://www.w3.org/2003/InkML" xml:id="stk46" contextRef="#ctx0" brushRef="#br0">17482 16366 0,'0'0'7,"0"0"3,0 0-1,0 0 0</inkml:trace>
    </iact:actionData>
  </iact:action>
  <iact:action type="add" startTime="104653">
    <iact:property name="dataType"/>
    <iact:actionData xml:id="d47">
      <inkml:trace xmlns:inkml="http://www.w3.org/2003/InkML" xml:id="stk47" contextRef="#ctx0" brushRef="#br0">18401 16246 0,'0'0'7,"0"0"2,0 0 0</inkml:trace>
    </iact:actionData>
  </iact:action>
  <iact:action type="add" startTime="105417">
    <iact:property name="dataType"/>
    <iact:actionData xml:id="d48">
      <inkml:trace xmlns:inkml="http://www.w3.org/2003/InkML" xml:id="stk48" contextRef="#ctx0" brushRef="#br0">19088 15907 0,'0'0'7,"0"0"2,0 0 1,0 0-2,0 0 1,0 0 1,0 0 0,0 0-1,0 0 0,0 0 0,0 0 1,0 0-1,0 0 1,74-9-1,17 9 0,33 0 1,38 4 1,12 1-3,-5 3 1,-12-4 1,5-4-1,-5 0 1,0 4-1,-16 4 0,-29-3 1,-17-10-2,-33 1 2,-13 0-1,-16 4 1,-8 0-1,-4 4 0,0 5 1</inkml:trace>
    </iact:actionData>
  </iact:action>
  <iact:action type="add" startTime="105864">
    <iact:property name="dataType"/>
    <iact:actionData xml:id="d49">
      <inkml:trace xmlns:inkml="http://www.w3.org/2003/InkML" xml:id="stk49" contextRef="#ctx0" brushRef="#br0">18968 16648 0,'0'0'8,"0"0"0,0 0 2,0 0 0,0 0-1,0 0 0,0 0 1,66-13-1,25 13 0,50 0 1,41 0 1,20 0-2,9-4 1,-8 0-1,-13 4 0,-16 0 0,-17 4 1,-20 4-1,-29-3 1,-30-5-1,-20 0 0,-12 0 1,-5-5-1</inkml:trace>
    </iact:actionData>
  </iact:action>
  <iact:action type="add" startTime="106201">
    <iact:property name="dataType"/>
    <iact:actionData xml:id="d50">
      <inkml:trace xmlns:inkml="http://www.w3.org/2003/InkML" xml:id="stk50" contextRef="#ctx0" brushRef="#br0">20561 15335 0,'0'0'8,"0"0"0,0 0 1,24 42 1,22-1-1,20 17 0,9-4 1,-5-5-1,4-3 2,1 0-3,12-5 2,8 5-1,0-1 1,0 5-1,-16-1 0,-17-11 1,-17-9-1,-11-9 1,-14-3-1,-3-5 0,-5 1 1,-8-1-1,-8 9 0,-21 29 0,-53 61 1,-79 67-1,-25 21 2,24-29-2,34-46 0,29-45 1,33-50-1,25-29 1</inkml:trace>
    </iact:actionData>
  </iact:action>
  <iact:action type="add" startTime="106993">
    <iact:property name="dataType"/>
    <iact:actionData xml:id="d51">
      <inkml:trace xmlns:inkml="http://www.w3.org/2003/InkML" xml:id="stk51" contextRef="#ctx0" brushRef="#br0">13018 15033 0,'0'0'7,"0"0"2,0 0 1,0 0-1,58 0 1,-4 0 0,25 4 0,16-4-1,8-4 0,9 0 3,8 0-4,4 4 2,4 0-1,17 0 0,12-4 0,13-1 1,12-3-1,0 0 0,4 0 1,-20-1-1,-1 1 1,-3 4-1,-5-4 1,0 3-1,4 5 0,1 0 1,3 0-1,-3-4 0,-14 4 1,1 4-1,-4 5 0,-8-9 0,-9 0-1,0 4 3,13 4-3,16 0 1,9 5 0,3-5 1,-3 5-1,-9-1 0,-12-4 1,-21-4-1,-17-4 1,-7 0-1,3 5 2,5-1-1,12 0-1,4 0 0,0 0 0,0-4 0,0 4 1,0 0-1,-4 1 0,0-1 1,-12-4-1,-1 0 0,5 4 1,4 0-1,8 0 0,-4 0 1,-8 0-1,-13-4 1,-4 0-1,0 0 0,13 0 0,4 4 1,-1 1 0,-3-1-2,0-4 2,-9 0-1,0-4 1,5 4-1,-5 4 0,0 4 1,-8-4-1,-4 0 0,0-4 1,4 0-1,0-4 0,8 4 1,5 0-1,-13 4 0,0-4 1,-4 0-1,0-4 1,4 0-1,4 0 0,8 0 0,-3 4 1,-5 0-1,-8-4 0,-9-1 0,-3 1 1,-5 0 0,4 0-2,-3 0 2,3 4-1,9 0 1,0 0-1,-1-4 0,1-4 1,-4-1-1,-5 5 3,5 4-5,16 0 2,21 0 0,37 0 1,46-8-1,74-13 1,62-12-1</inkml:trace>
    </iact:actionData>
  </iact:action>
  <iact:action type="add" startTime="108749">
    <iact:property name="dataType"/>
    <iact:actionData xml:id="d52">
      <inkml:trace xmlns:inkml="http://www.w3.org/2003/InkML" xml:id="stk52" contextRef="#ctx0" brushRef="#br0">20304 15037 0,'0'0'6,"0"0"3,0 0 0,0 0 1,0 0-1,-54 37 1,-16 17-1,-29 41 1,-9 17-1,5 8 1,20-12-1,13-17 1,16-16 1,12-17-2,14-17 1,11-16-1</inkml:trace>
    </iact:actionData>
  </iact:action>
  <iact:action type="add" startTime="109000">
    <iact:property name="dataType"/>
    <iact:actionData xml:id="d53">
      <inkml:trace xmlns:inkml="http://www.w3.org/2003/InkML" xml:id="stk53" contextRef="#ctx0" brushRef="#br0">19737 14673 0,'0'0'7,"0"0"2,0 0 1,21 54-1,33 37 1,29 54-1,12 33 2,-4 8-3,-25-16 2,-21-38-1,-11-24 1,-10-25-1,-7-21 0,-5-13 0</inkml:trace>
    </iact:actionData>
  </iact:action>
  <iact:action type="add" startTime="109225">
    <iact:property name="dataType"/>
    <iact:actionData xml:id="d54">
      <inkml:trace xmlns:inkml="http://www.w3.org/2003/InkML" xml:id="stk54" contextRef="#ctx0" brushRef="#br0">19187 15215 0,'0'0'7,"0"0"2,0 0 0,41 4 1,59 13-1,86 12 0,87 4 2,54 0-2,-21-8 0,-45-17 0,-54-8 0</inkml:trace>
    </iact:actionData>
  </iact:action>
  <iact:action type="add" startTime="109608">
    <iact:property name="dataType"/>
    <iact:actionData xml:id="d55">
      <inkml:trace xmlns:inkml="http://www.w3.org/2003/InkML" xml:id="stk55" contextRef="#ctx0" brushRef="#br0">22617 16648 0,'0'0'6,"0"0"3,0 0 1,0 0-1,0 0 0,0 0 1,0 0-1,-4-50 0,-9 21 0,1-17 1,-9-16-1,-12-16 1,-12-18-1,-22-3 1,-7 8-1,0 12 0,3 13 1,9 21-1,4 16 0,4 24 1,-4 26-1,-12 37 1,0 37-1,20 21 0,29 4 1,21-20-1,21-13 2,12-17-1,9-24-1,7-22 0,1-19 0,16-22 1,21-29-1,16-32 0,-3-13 5,-26 12-8,-20 21 1,-25 17 3,-8 16 1,-9 8-2,-8 13-1,0 8 2,5 9-1,3 24 0,9 29 1,12 25-1,4 25 1,4 17-1,1-1 0,-5-24 0,-12-42 0,-4-37 1,-9-25-1,0-12 1</inkml:trace>
    </iact:actionData>
  </iact:action>
  <iact:action type="add" startTime="110234">
    <iact:property name="dataType"/>
    <iact:actionData xml:id="d56">
      <inkml:trace xmlns:inkml="http://www.w3.org/2003/InkML" xml:id="stk56" contextRef="#ctx0" brushRef="#br0">23238 16263 0,'0'0'6,"0"0"3,0 0 1,28 58-1,14-13 0,8 5 1,-9-9-1,-16-12 0</inkml:trace>
    </iact:actionData>
  </iact:action>
  <iact:action type="add" startTime="110411">
    <iact:property name="dataType"/>
    <iact:actionData xml:id="d57">
      <inkml:trace xmlns:inkml="http://www.w3.org/2003/InkML" xml:id="stk57" contextRef="#ctx0" brushRef="#br0">24053 16445 0,'0'0'7,"0"0"2,0 0 0,0 0 0</inkml:trace>
    </iact:actionData>
  </iact:action>
  <iact:action type="add" startTime="110559">
    <iact:property name="dataType"/>
    <iact:actionData xml:id="d58">
      <inkml:trace xmlns:inkml="http://www.w3.org/2003/InkML" xml:id="stk58" contextRef="#ctx0" brushRef="#br0">24607 16470 0,'0'0'8,"0"0"0,0 0 2,0 0-1</inkml:trace>
    </iact:actionData>
  </iact:action>
  <iact:action type="add" startTime="111388">
    <iact:property name="dataType"/>
    <iact:actionData xml:id="d59">
      <inkml:trace xmlns:inkml="http://www.w3.org/2003/InkML" xml:id="stk59" contextRef="#ctx0" brushRef="#br0">15691 17095 0,'0'0'7,"0"0"2</inkml:trace>
    </iact:actionData>
  </iact:action>
  <iact:action type="add" startTime="112255">
    <iact:property name="dataType"/>
    <iact:actionData xml:id="d60">
      <inkml:trace xmlns:inkml="http://www.w3.org/2003/InkML" xml:id="stk60" contextRef="#ctx0" brushRef="#br0">21430 17186 0,'0'0'5,"0"0"5,0 0 0,0 0-1,49 25 0,-7-13 1,3 1-1,-4-1 0,-7-4 1,-10 1-1,-7-1 0</inkml:trace>
    </iact:actionData>
  </iact:action>
  <iact:action type="add" startTime="112667">
    <iact:property name="dataType"/>
    <iact:actionData xml:id="d61">
      <inkml:trace xmlns:inkml="http://www.w3.org/2003/InkML" xml:id="stk61" contextRef="#ctx0" brushRef="#br0">21607 17116 0,'0'0'5,"0"0"4,0 0 0,0 0 0,54 12 1,4 5 0,33 12-1,33 8 0,21-4 0,25 4 1,20 0 0,-8-16-1,13-17 0</inkml:trace>
    </iact:actionData>
  </iact:action>
  <iact:action type="add" startTime="112908">
    <iact:property name="dataType"/>
    <iact:actionData xml:id="d62">
      <inkml:trace xmlns:inkml="http://www.w3.org/2003/InkML" xml:id="stk62" contextRef="#ctx0" brushRef="#br0">23982 17132 0,'0'0'6,"0"0"4,0 0-1,0 0 0,54 29 1</inkml:trace>
    </iact:actionData>
  </iact:action>
  <iact:action type="add" startTime="113047">
    <iact:property name="dataType"/>
    <iact:actionData xml:id="d63">
      <inkml:trace xmlns:inkml="http://www.w3.org/2003/InkML" xml:id="stk63" contextRef="#ctx0" brushRef="#br0">24768 17215 0,'0'0'7,"0"0"3,0 0-1</inkml:trace>
    </iact:actionData>
  </iact:action>
  <iact:action type="add" startTime="118376">
    <iact:property name="dataType"/>
    <iact:actionData xml:id="d64">
      <inkml:trace xmlns:inkml="http://www.w3.org/2003/InkML" xml:id="stk64" contextRef="#ctx0" brushRef="#br0">8405 11038 0,'0'0'2,"0"0"1,0 0 15,0 0-17,83-29 8,-9 16 0,30-8 0,12-7 0,-1-1 2,5 0 1,5 0-3,-1-5 0,8 1 1,-4 8 0,1 9-2,3-1 2,9 5-2,3 0 3,5 3-3,9 1 2,3 4-1,-4 0 0,0 0 1,-16 4-1,4 4 1,16-13-2,30-15 2</inkml:trace>
    </iact:actionData>
  </iact:action>
  <iact:action type="add" startTime="120582">
    <iact:property name="dataType"/>
    <iact:actionData xml:id="d65">
      <inkml:trace xmlns:inkml="http://www.w3.org/2003/InkML" xml:id="stk65" contextRef="#ctx0" brushRef="#br0">13482 17401 0,'0'0'7,"0"0"2,0 0 1,82-20-1,26-5 1,37-13-1,8-3 2,-8 4-3,-17 8 2,-8 12-2,0 9 2,-4 8 0,12-4-1,17 4 1,16-4-1,21 0 0,4-1 1,-4-3 0,-12 0-1,-9 4-1,-3 0 2,-9-1-1,-9 1 1,-3 0 0,12 8-1,16 0 0,13 5 0,8-1 1,0-4-1,-12 0 0,-8-4 1,-21-4-1,-13 4 1,0 4-1,1 5 0,3-1 1,9 0-1,8 0 0,4 1 1,5-1-1,-9 0 1,-21-4-1,-12-4 0,-8 0 1,0 4-1,-5 1 0,9-1 1,-13 0-1,9 0 1,0 0-1,0-4 1,-1 4-1,-3 0-1,-9 1 2,-8-1 0,-8 0-1,-9-4 0,5 0 1,0 0-1,-1 0 1,9 0-1,0 4 1,-4 4-1,-5 1-1,-3-5 3,-5-4-4,9 0 4,4-4-3,3 4 2,10 4-1,-14 4 1,-3 0-1,-13 1 0,-4-1 1,-8-4-1,0-4 1,4 0-1,-5-4 0,5 0 0,9 4 1,3 0-1,-4 4 1,4 0 0,-12 4-2,0 1 2,-8-1-1,-5-4 1,-3-4-1,-1-4 0,5 0 1,8 0-2,8-1 3,8 1-2,4 4 0,5 4 0,-5 1 0,-7-1 1,-5 0 0,-9-4-1,5-4 0,4 0 0,17-1 1,16 5-2,9 5 3,-5 3-3,-8 0 1,-12-4 1,-1-4-1,-3 0 2,20 0-3,21 4 1,4 9 1,-9 3-1,-20 1 0,-16-5 1,-9-8-1,0-4 1,13-8-1,24-17 0,34-41 1</inkml:trace>
    </iact:actionData>
  </iact:action>
  <iact:action type="add" startTime="124059">
    <iact:property name="dataType"/>
    <iact:actionData xml:id="d66">
      <inkml:trace xmlns:inkml="http://www.w3.org/2003/InkML" xml:id="stk66" contextRef="#ctx0" brushRef="#br0">3411 16155 0,'0'0'6,"0"0"4,0 0-1,0 0 1,0 141-1,0 115 1,0 121 0,0-46 1,0-90-2,0-47 0,0-32 2,0-38-3,0-37 3,0-33-3,0-21 2,0-17-2</inkml:trace>
    </iact:actionData>
  </iact:action>
  <iact:action type="add" startTime="124320">
    <iact:property name="dataType"/>
    <iact:actionData xml:id="d67">
      <inkml:trace xmlns:inkml="http://www.w3.org/2003/InkML" xml:id="stk67" contextRef="#ctx0" brushRef="#br0">3428 15940 0,'0'0'7,"0"0"2,0 0 1,41 16 0,34 22-1,82 36 1,25 9 0,-25-17-1,-33-25 0</inkml:trace>
    </iact:actionData>
  </iact:action>
  <iact:action type="add" startTime="124518">
    <iact:property name="dataType"/>
    <iact:actionData xml:id="d68">
      <inkml:trace xmlns:inkml="http://www.w3.org/2003/InkML" xml:id="stk68" contextRef="#ctx0" brushRef="#br0">3469 17281 0,'0'0'5,"0"0"5,42-4-1,49 0 0,99-17 1,75-12 0,0-8 4,-59-1-6</inkml:trace>
    </iact:actionData>
  </iact:action>
  <iact:action type="add" startTime="124918">
    <iact:property name="dataType"/>
    <iact:actionData xml:id="d69">
      <inkml:trace xmlns:inkml="http://www.w3.org/2003/InkML" xml:id="stk69" contextRef="#ctx0" brushRef="#br0">4926 16610 0,'0'0'6,"0"0"3,0 0 1,0 0 0,82 13-1,-3-5 0,45 5 1,33 7-1,9 5 3,-26 4 2,-32 0-11,-33-8 7,-30-5-1</inkml:trace>
    </iact:actionData>
  </iact:action>
  <iact:action type="add" startTime="125112">
    <iact:property name="dataType"/>
    <iact:actionData xml:id="d70">
      <inkml:trace xmlns:inkml="http://www.w3.org/2003/InkML" xml:id="stk70" contextRef="#ctx0" brushRef="#br0">5534 16805 0,'0'0'2,"0"0"-2,0 0 6,0 0 4,8 62-1,29 46 1,17 45-1,-4 8 1,-21-20-1,-29-37 1,-21-21-1,-12-17 0,-13-12 1,-16-9-1,-8-12 1,-4-4-1,16-8 1,20-9-1,18-3 0,11-5 0,18 0 1,7 0 0,42 4 0,70 1-1,67-9 0,66-25 1,41-33-1</inkml:trace>
    </iact:actionData>
  </iact:action>
  <iact:action type="add" startTime="125460">
    <iact:property name="dataType"/>
    <iact:actionData xml:id="d71">
      <inkml:trace xmlns:inkml="http://www.w3.org/2003/InkML" xml:id="stk71" contextRef="#ctx0" brushRef="#br0">6473 16519 0,'0'0'6,"0"0"3,17 46 1,24 99-1,46 190 2,0 79-1,-13-58-1,-32-107 0,-22-109 0,-7-65 1,-5-46-1,0-41 0,5-75 1</inkml:trace>
    </iact:actionData>
  </iact:action>
  <iact:action type="add" startTime="125643">
    <iact:property name="dataType"/>
    <iact:actionData xml:id="d72">
      <inkml:trace xmlns:inkml="http://www.w3.org/2003/InkML" xml:id="stk72" contextRef="#ctx0" brushRef="#br0">6961 16304 0,'0'0'1,"0"0"8,0 0 0,0 0 0,0 0 1,79 70-1,-5-12 1,13 17-1,-4 8 1,-58 4 0,-42 8-1,-66 62 1,-99 54 0,-33 5-2,21-38 1,53-62 1,58-42-1,42-32 1,24-18-1,17-7 0,13-5 1,24 5 1,42 0-2,66-1 0,66-8 0,28-28 1,-7-42-1</inkml:trace>
    </iact:actionData>
  </iact:action>
  <iact:action type="add" startTime="125964">
    <iact:property name="dataType"/>
    <iact:actionData xml:id="d73">
      <inkml:trace xmlns:inkml="http://www.w3.org/2003/InkML" xml:id="stk73" contextRef="#ctx0" brushRef="#br0">8252 16838 0,'0'0'0,"0"0"7,0 0 2,0 0 1,0 0-1,-45-16 0,7 36 1,-32 30 0,-9 20-1,1 5 0,36-17 0,34 0 3,21 16-4,32 34 2,38 37-1,8-13 0,-17-28 0,-16-34 1,-25-20-1,-20-17 2,-17 0-3,-17 4 3,-33 13-3,-33 8 2,-12-8-1,12-13 3,29-20-2,21-26 0</inkml:trace>
    </iact:actionData>
  </iact:action>
  <iact:action type="add" startTime="126303">
    <iact:property name="dataType"/>
    <iact:actionData xml:id="d74">
      <inkml:trace xmlns:inkml="http://www.w3.org/2003/InkML" xml:id="stk74" contextRef="#ctx0" brushRef="#br0">8397 16950 0,'0'0'6,"58"25"-6,12-9 0,54 9 8,67 0 3,57 4-3,17-4 2,-67-17-1,-74-8 1,-58-4-1,-41 0 0</inkml:trace>
    </iact:actionData>
  </iact:action>
  <iact:action type="add" startTime="126458">
    <iact:property name="dataType"/>
    <iact:actionData xml:id="d75">
      <inkml:trace xmlns:inkml="http://www.w3.org/2003/InkML" xml:id="stk75" contextRef="#ctx0" brushRef="#br0">9146 17381 0,'0'0'8,"0"0"1,0 0 1,0 0-1,45 66 1,9 62-1,16 92 1,-3 28-1,3 21 0,-12-45 1,-4-50-1</inkml:trace>
    </iact:actionData>
  </iact:action>
  <iact:action type="add" startTime="126768">
    <iact:property name="dataType"/>
    <iact:actionData xml:id="d76">
      <inkml:trace xmlns:inkml="http://www.w3.org/2003/InkML" xml:id="stk76" contextRef="#ctx0" brushRef="#br0">10660 16921 0,'-33'41'6,"-17"50"3,-28 100 0,-5 103 2,25 12-2,37-41 0,34-54 1,36-24-1,55-22 0,49-49 0,45-54 1</inkml:trace>
    </iact:actionData>
  </iact:action>
  <iact:action type="add" startTime="126972">
    <iact:property name="dataType"/>
    <iact:actionData xml:id="d77">
      <inkml:trace xmlns:inkml="http://www.w3.org/2003/InkML" xml:id="stk77" contextRef="#ctx0" brushRef="#br0">12104 17476 0,'0'0'7,"-4"49"9,-9 22-13,-11 53 6,-30 29 1,-54 21 0,-45-17-1,-29-36 0,8-43 1,29-36-1,38-22 0,28-7 0,30-13 1,24-9-1,17-11 1,8 20-1,49-108 1,51 13 1,57 0-3,37 28 2,9 43-1,-25 28 2,-21 25-3,-25 16 1,-45 9 0,-25 0 1,-16-4 0,-9-9-2,-4-12 4,0-17-2,-8-12 0</inkml:trace>
    </iact:actionData>
  </iact:action>
  <iact:action type="add" startTime="127347">
    <iact:property name="dataType"/>
    <iact:actionData xml:id="d78">
      <inkml:trace xmlns:inkml="http://www.w3.org/2003/InkML" xml:id="stk78" contextRef="#ctx0" brushRef="#br0">12534 16532 0,'0'0'5,"0"0"4,29 66 1,54 79-1,58 124 2,-21 37-2,-63-36 0,-69-34 0,-91 4 1,-117 12-1</inkml:trace>
    </iact:actionData>
  </iact:action>
  <iact:action type="add" startTime="128362">
    <iact:property name="dataType"/>
    <iact:actionData xml:id="d79">
      <inkml:trace xmlns:inkml="http://www.w3.org/2003/InkML" xml:id="stk79" contextRef="#ctx0" brushRef="#br0">15981 17691 0,'0'0'5,"0"0"5,0 0-1,0 0 1,0 0-1,0 0 1,-42 17-1,22-9 1,-14 8-1,-11 5 0,-25 16 0,-21 38 1,-21 45 2,0 41-4,29-3 1,38-30 1,37-41-1,20-25 1,25-20-2,1-18 2,11-15-1,13-18 1,13-20 0,3-16-1,-7-13 0,-22 0 0,-11 8 1,-14 13-1,-7 12 0,-5 9 0,1 3 1,-5 5 0,0 8-2,5 4 1,16 17 1,37 28 0,37 30 0,26 12-2,-9-16 2,-29-17-1,-21-17 1,-20-16-1,-22-17 0</inkml:trace>
    </iact:actionData>
  </iact:action>
  <iact:action type="add" startTime="129965">
    <iact:property name="dataType"/>
    <iact:actionData xml:id="d80">
      <inkml:trace xmlns:inkml="http://www.w3.org/2003/InkML" xml:id="stk80" contextRef="#ctx0" brushRef="#br0">13908 17612 0,'0'0'6,"0"0"4,0 0 0,0 0-2,0 0 2,0 0-1,0 0 0,0 0 1,83 33-1,-1 5 1,13 7-1,-8 1 0,-8-1 2,-13 1-2,-12 4 0,-13-1 0,-8 1 0,-24 0 1,-9 3-1,-21 22 1,-25 16 0,-24 8 0,-4-20-1,16-25 1,16-25-1,18-13 0,11-16 0,1-12 1</inkml:trace>
    </iact:actionData>
  </iact:action>
  <iact:action type="add" startTime="130385">
    <iact:property name="dataType"/>
    <iact:actionData xml:id="d81">
      <inkml:trace xmlns:inkml="http://www.w3.org/2003/InkML" xml:id="stk81" contextRef="#ctx0" brushRef="#br0">13349 18089 0,'0'0'7,"0"0"2,0 0 1,0 0-1,0 0 1,95-5-1,1 14 0,40 3 1,17 0 1,4 1-2,13-1 3,-4-3-5</inkml:trace>
    </iact:actionData>
  </iact:action>
  <iact:action type="add" startTime="131829">
    <iact:property name="dataType"/>
    <iact:actionData xml:id="d82">
      <inkml:trace xmlns:inkml="http://www.w3.org/2003/InkML" xml:id="stk82" contextRef="#ctx0" brushRef="#br0">14355 18697 0,'0'0'7,"0"0"2,0 0 1,0 0-1,0 0 1,0 0-1,0 0 0,0 0 0,0 0 1,0 0-1,-58 0 1,25-4-1,-25 0 1,-21-4-1,-24-1 0,-5 1 0,9 0 2,12-9-2,8-20 0,17-17 1,17-25-2</inkml:trace>
    </iact:actionData>
  </iact:action>
  <iact:action type="add" startTime="132324">
    <iact:property name="dataType"/>
    <iact:actionData xml:id="d83">
      <inkml:trace xmlns:inkml="http://www.w3.org/2003/InkML" xml:id="stk83" contextRef="#ctx0" brushRef="#br0">13531 17509 0,'0'0'6,"0"0"3,0 0 1,0 0-1,0 0 1,0 0-1,0 0 0,54-17 1,-13 30-1,26 12 0,36 16 0,34-4 1,24-24 0</inkml:trace>
    </iact:actionData>
  </iact:action>
  <iact:action type="add" startTime="134037">
    <iact:property name="dataType"/>
    <iact:actionData xml:id="d84">
      <inkml:trace xmlns:inkml="http://www.w3.org/2003/InkML" xml:id="stk84" contextRef="#ctx0" brushRef="#br0">15869 17720 0,'0'0'7,"0"0"9,0 0-13,0 0 6,0 0 1,0 0-1,0 0 0,0 0 1,41 8-1,-32-4 0,-1 1 1,4-1 0,1 0-2,-1 0 2,0 4-1,1 1 1,-1-1-1,1 4 0,-1 1 1,1 3-1,-1 5 1,0 4-1,-3 4 1,-5 4-2,0 4 2,-4 9 0,4 3-1,8-3 0,9-9 2</inkml:trace>
    </iact:actionData>
  </iact:action>
  <iact:action type="add" startTime="143062">
    <iact:property name="dataType"/>
    <iact:actionData xml:id="d85">
      <inkml:trace xmlns:inkml="http://www.w3.org/2003/InkML" xml:id="stk85" contextRef="#ctx0" brushRef="#br0">15530 18643 0,'0'0'2,"0"0"1,0 0 5,0 0 2,0 0-1,0 0 1,0 0-1,0 0 0,0 0 1,0 0 0,74 25-1,1-8 0,49 3 0,49 9 2,30 5-2,-8-10 0,-9 1 1,-33-8-1,-21-9 0,-20-4 1,-13-4-1</inkml:trace>
    </iact:actionData>
  </iact:action>
  <iact:action type="add" startTime="146312">
    <iact:property name="dataType"/>
    <iact:actionData xml:id="d86">
      <inkml:trace xmlns:inkml="http://www.w3.org/2003/InkML" xml:id="stk86" contextRef="#ctx0" brushRef="#br0">15964 3527 0,'0'0'2,"0"0"2,-25 58 12,-45 75-13,-58 123 6,-54 109-1,-9-22 2,26-45-1,20-58 1,50-74-1,33-46 1,20-33-1,18-25 0,11-20 1,9-22-1,12-16 0,-8-4 0,120-124 1,129-244-1,-26-84 1,-70 72-1,-70 139 1,-58 125-1,4 42 0,0 16 1,-9 33-1,1 9 0,0 24 1,12 25-1,16 75 0,26 107 1,3 71-1,-3 24 1,8-24 0,-13-58-1,-8-50 0,-16-62 1,-18-42-1,-7-24 1,-21-21-1,-8-4 0</inkml:trace>
    </iact:actionData>
  </iact:action>
  <iact:action type="add" startTime="146776">
    <iact:property name="dataType"/>
    <iact:actionData xml:id="d87">
      <inkml:trace xmlns:inkml="http://www.w3.org/2003/InkML" xml:id="stk87" contextRef="#ctx0" brushRef="#br0">15463 5059 0,'0'0'8,"0"0"1,67 21 1,65 8-1,108 4 1,50-17-1,12-11 0,8-34 2,-4-54-2</inkml:trace>
    </iact:actionData>
  </iact:action>
  <iact:action type="add" startTime="147178">
    <iact:property name="dataType"/>
    <iact:actionData xml:id="d88">
      <inkml:trace xmlns:inkml="http://www.w3.org/2003/InkML" xml:id="stk88" contextRef="#ctx0" brushRef="#br0">21864 2475 0,'0'0'7,"0"0"7,8-41-9,0-9 4,-8-41 0,-12-25 1,-21-8-1,-21 8 2,-20 25-3,-30 25 1,-20 33 1,-29 58 0,-50 82-1,-8 84 0,58 41 0,87-34 1,66-49-1,33-24 1,21-18-2,12-41 2,13-24-1,12-17 1,8-25-1,38-25 1,12-41-1,-13-25 0,-41-1 1,-41 26-1,-21 17 0,-16 24 1,-5 8-1,-4 17 0,1 0 0,7 17 1,17 24 0,29 34-1,29 32 0,9 1 1,-5-9-1,-12-16 0,-21-8 1,-17-9-1</inkml:trace>
    </iact:actionData>
  </iact:action>
  <iact:action type="add" startTime="148410">
    <iact:property name="dataType"/>
    <iact:actionData xml:id="d89">
      <inkml:trace xmlns:inkml="http://www.w3.org/2003/InkML" xml:id="stk89" contextRef="#ctx0" brushRef="#br0">19613 5448 0,'0'0'8,"0"0"0,71 0 2,61 0-1,108-8 0,33-17 2,25-4 0,-4 0-2,3-8 1,34 4-1,13 8 0,-5 8 1,-33 13 1,-41 0-4,-46 12 3,-41 9-1,-45 4 0,-42-1 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52:19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37">
    <iact:property name="dataType"/>
    <iact:actionData xml:id="d0">
      <inkml:trace xmlns:inkml="http://www.w3.org/2003/InkML" xml:id="stk0" contextRef="#ctx0" brushRef="#br0">6043 6694 0,'0'0'2,"0"0"-1,0 0 8,0 0 1,0 0 0,0 0-1,0 0 0,0 0 1,0 0-1,0 0 0,0 0 1,0 0-1,0 0 0,0 0 1,33-41-1,-21 37 0,5 0 1,8-5-1,8 5 1,12 4-1,17 0 1,21 4-1,29-4 0,28-4 3,38-4-5,29-4 3,12-5 0,-3-8 0</inkml:trace>
    </iact:actionData>
  </iact:action>
  <iact:action type="add" startTime="7311">
    <iact:property name="dataType"/>
    <iact:actionData xml:id="d1">
      <inkml:trace xmlns:inkml="http://www.w3.org/2003/InkML" xml:id="stk1" contextRef="#ctx0" brushRef="#br0">10643 6715 0,'0'0'7,"0"0"2,0 0 0,0 0 1,0 0 0,0 0-1,0 0 0,0 0 1,0 0-1,-4-41 1,8 37-1,1-1 1,-1 1-1,0 0 0,0 4 1,4 0-1,5 0 0,3 0 1,9 0-1,8 0 1,13 0-1,7-4 0,-7-4 1,4-1-1,-5 1 0,-4 4 1,-3 0-1,-1 4 2,0 0-3,0 0 2,5 0 0,-5 4-1,0 0 1,-4 0-2,-8 0 2,0 1-1,-8-1 1,-1 0 0,-3-4-3,-1 0 4,0 4-2,1-4 1,3 0-2,1 0 3,-1 0-1,1 0-2,-5 0 1,1 0 2,-5 0-3,0 0 1,-4 0 2,1 0-3,-1 0 2,0 0-2,0 0 3,0 0-4</inkml:trace>
    </iact:actionData>
  </iact:action>
  <iact:action type="add" startTime="9893">
    <iact:property name="dataType"/>
    <iact:actionData xml:id="d2">
      <inkml:trace xmlns:inkml="http://www.w3.org/2003/InkML" xml:id="stk2" contextRef="#ctx0" brushRef="#br0">7027 5991 0,'0'0'8,"0"0"0,0 0 2,0 0-1,0 0 1,0 0-1,0 0 1,0 0-1,-12-54 0,0 29 1,-5 0-1,-12-4 0,-12 17 0,-21 12 2,-46 25-2,-37 28 0,9 9 3,24 9-4,21 3 1,8 9 1,9 8 0,16-8-2,21-13 2,24-20-1,13-13 0,17 1 1,20 3-2,25 0 4,25 1-4,16-9 2,9-12-1,-4-17 0,7-17 0,14-7 1,24-26-1,4-16 1,-16-17-1,-38-8 1,-37 9-1,-28 7 0,-22 13 0,-16 13 2,-16 3-3,-30-7 1,-37-5 0,-41 4 1,-21 17 0,9 21 0,24 16-2,25 12 1</inkml:trace>
    </iact:actionData>
  </iact:action>
  <iact:action type="add" startTime="10781">
    <iact:property name="dataType"/>
    <iact:actionData xml:id="d3">
      <inkml:trace xmlns:inkml="http://www.w3.org/2003/InkML" xml:id="stk3" contextRef="#ctx0" brushRef="#br0">11227 5920 0,'0'0'6,"0"0"11,0 0-15,0 0 7,0 0 1,0 0-1,-42-25 0,1 21 1,-29-4-1,-21 4 0,-13 8 1,-7 12 2,-1 18-3,4 19 1,13 18 0,21 7-1,12 9 0,16-8 4,17-9-3,17-16-7,12-12 8,8-1-3,13 1 2,16 3 0,25 5-1,25 8 0,25 0 0,-1-9 1,-16-16-1,-12-8 0,-17-8 3,-4-5-5,0-8 2,5-8 0,7-12 1,1-9-1,-13-4 0,-13-4 1,-3 0 0,-5-5-1,1-11 1,-1-13 0,4-9-2,-7-3 2,-9 7 0,-13 14 0,-3 3 1,-5 9-1,-8 3-1,-4 5-3,-17-8 3,-29-13 1,-49-12-1,-70-1 0,-59 14 2,-20 28 0,4 21 0,33 16-6,37 13 4</inkml:trace>
    </iact:actionData>
  </iact:action>
  <iact:action type="add" startTime="12775">
    <iact:property name="dataType"/>
    <iact:actionData xml:id="d4">
      <inkml:trace xmlns:inkml="http://www.w3.org/2003/InkML" xml:id="stk4" contextRef="#ctx0" brushRef="#br0">6605 8744 0,'0'0'7,"0"0"3,0 0-1,0 0 0,0 0 1,50 0-1,-29-4 1,4 0-1,8-1 0,12 1 0,13 0 1,17 0 0,20-4-1,16-1 3,-7 1-4,-13 0 1,-25 4 2,-8 0-3,-13-1 2</inkml:trace>
    </iact:actionData>
  </iact:action>
  <iact:action type="add" startTime="13624">
    <iact:property name="dataType"/>
    <iact:actionData xml:id="d5">
      <inkml:trace xmlns:inkml="http://www.w3.org/2003/InkML" xml:id="stk5" contextRef="#ctx0" brushRef="#br0">14648 8665 0,'0'0'7,"0"0"2,0 0 0,0 0 1,0 0-1,0 0 1,0 0-1,0 0 0,0 0 1,0 0-1,0 0 0,0 0 1,0 0-1,0 0 1,0 0-1,0 0 0,0 0 0,54 8 1,-25-3-1,0-5 1,0 0-1,0 0 0,-4 0 1,-4 0-1,-1 0 1,9 0-1,13-5 0,24-7 1,25-13 2,20-16-5</inkml:trace>
    </iact:actionData>
  </iact:action>
  <iact:action type="add" startTime="29798">
    <iact:property name="dataType"/>
    <iact:actionData xml:id="d6">
      <inkml:trace xmlns:inkml="http://www.w3.org/2003/InkML" xml:id="stk6" contextRef="#ctx0" brushRef="#br0">4280 6893 0,'0'0'2,"0"0"0,0 0 7,0 0 0,0 0 1,50-33 0,8 4-1,41-12 0,38-9 1,45-8 0,29 12 2,29-3-6,16 3 3,13 9 1,0-4-1,-21 12 0,-12 4 1</inkml:trace>
    </iact:actionData>
  </iact:action>
  <iact:action type="add" startTime="30681">
    <iact:property name="dataType"/>
    <iact:actionData xml:id="d7">
      <inkml:trace xmlns:inkml="http://www.w3.org/2003/InkML" xml:id="stk7" contextRef="#ctx0" brushRef="#br0">6279 10599 0,'0'0'7,"0"0"3,0 0-1,0 0 0,99-38 0,13-11 1,32-13-1,14 4 2,-9 16 0,-13 13-2,-16 9 0,8 3 1,17 9 1,16 4-3,17 4 2,13 4-1,3 0 1,-16-4-1,-25 0 1,-25 0-1,-12-4 0</inkml:trace>
    </iact:actionData>
  </iact:action>
  <iact:action type="add" startTime="31939">
    <iact:property name="dataType"/>
    <iact:actionData xml:id="d8">
      <inkml:trace xmlns:inkml="http://www.w3.org/2003/InkML" xml:id="stk8" contextRef="#ctx0" brushRef="#br0">11603 6976 0,'0'0'8,"0"0"1,0 0 0,0 0 0,0 0 1,50-17-1,4 1 1,33-5-1,33-8 0,12 0 2,5 0-3,20 0 2,12 9-1,34-5 1,12 8-1,9 5 0</inkml:trace>
    </iact:actionData>
  </iact:action>
  <iact:action type="add" startTime="32993">
    <iact:property name="dataType"/>
    <iact:actionData xml:id="d9">
      <inkml:trace xmlns:inkml="http://www.w3.org/2003/InkML" xml:id="stk9" contextRef="#ctx0" brushRef="#br0">12253 10723 0,'0'0'7,"0"0"1,0 0 2,50 4 0,-17 0-1,12 0 0,5 5 1,8-5-1,8 0 0,12-4 1,30 0 0,41 0 1,54-4-2,49-5 1,42-15 0,49-34-1,13-33 0</inkml:trace>
    </iact:actionData>
  </iact:action>
  <iact:action type="add" startTime="38565">
    <iact:property name="dataType"/>
    <iact:actionData xml:id="d10">
      <inkml:trace xmlns:inkml="http://www.w3.org/2003/InkML" xml:id="stk10" contextRef="#ctx0" brushRef="#br0">9452 10367 0,'0'0'2,"0"0"2,0 0 4,0 0 2,0 0-1,0 0 0,0 0 1,0 0-1,0 0 0,0 0 1,41-42-1,-12 34 0,33-8 1,38-5-1,32 0 1,13 5 0,-9-5 1,-12-8-1,-24-4-1</inkml:trace>
    </iact:actionData>
  </iact:action>
  <iact:action type="add" startTime="41190">
    <iact:property name="dataType"/>
    <iact:actionData xml:id="d11">
      <inkml:trace xmlns:inkml="http://www.w3.org/2003/InkML" xml:id="stk11" contextRef="#ctx0" brushRef="#br0">9833 10313 0,'0'0'7,"0"0"8,0 0-12,0 0 6,0 0 1,0 0-1,0 0 1,0 0-1,0 0 0,0 0 1,-38-41-1,38 36 0,4 1 1,1 0-1,3 0 1,8 0-1,9 0 0,4 0 1,4 4-1,9 0 0,-1 0 1,9 0-1,3-4 0,5-1 1,13 1-1,11-4 3,9 8 0,9 4-6,3 4 3,-8 1 1,-8-5-1,-8-4 0,-5-4 0,1 0 1,-5-1-1,0 5 1,-3 5-1,-5 3 1,-8 0 0,-9 0-3,-4 1 3,5 3 0,12 0-1</inkml:trace>
    </iact:actionData>
  </iact:action>
  <iact:action type="add" startTime="42449">
    <iact:property name="dataType"/>
    <iact:actionData xml:id="d12">
      <inkml:trace xmlns:inkml="http://www.w3.org/2003/InkML" xml:id="stk12" contextRef="#ctx0" brushRef="#br0">12613 10367 0,'0'0'8,"0"0"1,-46 0 0,30-4 0,3 0 0,1 4 1,4-5-1,-1 5 1,5 0-1,0 0 0,0 0 0,0 0 1,0 0-1,0-4 0,-1 4 1,1 0-1,0 0 0,0 0 1,0 0-1,4 0 1,-8 0-1,3 0 1,1-4-1,0 4 1,4 0-1,0 0 0,0 0 1,0 0-1,0-4 1,0 4-1,0 0 1,0 0-1,0 0 0,0 0 1,0 0-1,0 0 0,0 0 1,141-33-1,-50 29 0,12 4 1,5-4-1,12-1 0,21 1 3,7 0-4,-7 4 2,-21 4-1,-21-4-1,5 0 3,-13 0-2,12 4 1</inkml:trace>
    </iact:actionData>
  </iact:action>
  <iact:action type="add" startTime="46699">
    <iact:property name="dataType"/>
    <iact:actionData xml:id="d13">
      <inkml:trace xmlns:inkml="http://www.w3.org/2003/InkML" xml:id="stk13" contextRef="#ctx0" brushRef="#br0">12700 10425 0,'0'0'2,"0"0"1,-46-17 6,5-8 0,-9-20 1,1-34-1,20-16 1,12-9-1,13 9 2,12-4-1,13-5 0,12 5-1,8 12 1,5 21 0,-1 16 0,-7 21 3,-1 17-11,4 16 8,13 21-1,25 29 1,3 28 3,-11 9-8,-47-8 5,-32-12-1,-29 3 1,-33 9 0,-17-9-2,-4-11 1,12-18 0</inkml:trace>
    </iact:actionData>
  </iact:action>
  <iact:action type="add" startTime="47536">
    <iact:property name="dataType"/>
    <iact:actionData xml:id="d14">
      <inkml:trace xmlns:inkml="http://www.w3.org/2003/InkML" xml:id="stk14" contextRef="#ctx0" brushRef="#br0">9489 14089 0,'0'0'7,"0"0"2,0 0 1,70-4-1,125-9 1,235-16 0,108 0 1,33 17-2,-37 12 0,-9-4 1,42-9-1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13:34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757">
    <iact:property name="dataType"/>
    <iact:actionData xml:id="d0">
      <inkml:trace xmlns:inkml="http://www.w3.org/2003/InkML" xml:id="stk0" contextRef="#ctx0" brushRef="#br0">6990 12921 0,'0'0'6,"0"0"4,0 0 3,0 0-6,0 0 1,0 0 1,0 0 0,0 0 1,-16 83-1,11 37 1,5 104-1,-12 53 2,4 59-3,4 24 2,0 4-1,4-24 0,-5-38 1,1-12 0,4-46-1,4-16 0,5-5 0,3-24 0,5-13 1,-1-8 0,9-4-1,0-8 0,0-13 1,-9-16-1,-3-34 0,-5-24 0,0-21 1,5-13-1,-5-7 1,0-9-1,5-5 1,-5-3-1,4-4-1,1-1 2,-1 1 0,0-1-1,5-3 1,0-1-1,-1 1 2,1-1-1,-1 1-3,1-1 2,-1 0 0,1 1 1,-1-1 0,5-3 0,0-1-1,4-4-1,-1 0 1,22-4 1,12 0-1,29 4 1,20 4-1,-3 1 2,-5-5-3,-4-4 2,0 0-1,9 0 0,-1 4 0,-8 8 0,-12 1 1,-21-1-1,-20 1 1,-13-5 0,-9 0-2,-3 1 2,-5-5-1,1 0 1,3-4-1,13-8 0</inkml:trace>
    </iact:actionData>
  </iact:action>
  <iact:action type="add" startTime="18758">
    <iact:property name="dataType"/>
    <iact:actionData xml:id="d1">
      <inkml:trace xmlns:inkml="http://www.w3.org/2003/InkML" xml:id="stk1" contextRef="#ctx0" brushRef="#br0">9204 12391 0,'0'0'6,"0"0"4,0 0 0,0 0-2,0 0 1,0 0 3,0 0-5,0 0 3,29 67-1,-29 3 1,0 38-1,-5 45 0,5 66 2,5 96-2,-1 41 0,4 17 0,-8-46 0,0-33 1,-12-9-1,3-44 0,5-5 0,0-5 1,4-19-1,8 3 0,5 8 2,3-16-3,5-4 2,0 13-1,-9-18 0,5 5 1,-1 21-1,-8-13 0,-3-25 1,-5-20 0,-13-38-1,-3-33 0,-1-16 0</inkml:trace>
    </iact:actionData>
  </iact:action>
  <iact:action type="add" startTime="19896">
    <iact:property name="dataType"/>
    <iact:actionData xml:id="d2">
      <inkml:trace xmlns:inkml="http://www.w3.org/2003/InkML" xml:id="stk2" contextRef="#ctx0" brushRef="#br0">7044 12458 0,'0'0'6,"0"0"4,0 0-1,0 0 0,0 0 1,0 0-1,0 0 1,0 0 0,0 0-2,0 0 2,-4 95-1,-9 37 2,9 71-3,21 66 2,3 46 2,1-42-5</inkml:trace>
    </iact:actionData>
  </iact:action>
  <iact:action type="add" startTime="21723">
    <iact:property name="dataType"/>
    <iact:actionData xml:id="d3">
      <inkml:trace xmlns:inkml="http://www.w3.org/2003/InkML" xml:id="stk3" contextRef="#ctx0" brushRef="#br0">8852 16921 0,'0'0'6,"0"0"6,-70-4-5,12 0 3,-25 4-1,-20 4 0,-13 8 1,-13 13 1,9 12-3,25 1 1,29-5 1,25-8-1,20-5 0,13-3 1,16 4-1,13 8 0,41 20 1,45 22-1,42 16 0,8 4 1,-12-4-1,-29-17 0,-25-16 0,-20-13 1,-22-8-1,-16-8 0,-16-8 1,-17-5-1,-21 13 0,-45 20 1,-62 34-1,-25 12 1,8-16-1,25-26 0,0-28 1</inkml:trace>
    </iact:actionData>
  </iact:action>
  <iact:action type="add" startTime="22161">
    <iact:property name="dataType"/>
    <iact:actionData xml:id="d4">
      <inkml:trace xmlns:inkml="http://www.w3.org/2003/InkML" xml:id="stk4" contextRef="#ctx0" brushRef="#br0">8773 16511 0,'0'0'9,"0"0"0,0 0 2,-33 116-3,21 70 1,4 129 1,-1 49 0,9-24-2,0-67 1,0-58 0</inkml:trace>
    </iact:actionData>
  </iact:action>
  <iact:action type="add" startTime="23271">
    <iact:property name="dataType"/>
    <iact:actionData xml:id="d5">
      <inkml:trace xmlns:inkml="http://www.w3.org/2003/InkML" xml:id="stk5" contextRef="#ctx0" brushRef="#br0">8095 16225 0,'0'0'7,"0"0"2,0 0 0,0 0 2,0 0-3,0 0 1,0 0 3,0 0-5,0 0 3,0 0-1,0 0 0,0 0 1,0 0-1,-4-41 0,-5 0 1,-7-30-1,-9-41 1,-4-33 0,0 1 0,0-1-2,4 12 1,17 30 0,16 7 1,17-3-1,8 0 1,4 12-1,5 12 0,-1 17 0,5 9 1,-1 11-1,5 18 1,-5 11-1,1 13 0,-9 13 1,-8 12-1,-21 12 1,-12 9-1,-21 21 0,-32 20 1,-26-4-1,0-21 1,21-29-1,25-16 0,24-9 1,13-8-1,13-4 1,20 0-2,58-4 3,70-4-2,38 4 0,-1 8 0,-45 4 1,-53 9 0,-46 3-2,-34 5 1,-20-25 0,-83 112 2,-70-4-3,-62 3 2,8-24 0,38-41-1,49-46 0,20-46 0</inkml:trace>
    </iact:actionData>
  </iact:action>
  <iact:action type="add" startTime="25733">
    <iact:property name="dataType"/>
    <iact:actionData xml:id="d6">
      <inkml:trace xmlns:inkml="http://www.w3.org/2003/InkML" xml:id="stk6" contextRef="#ctx0" brushRef="#br0">8298 12230 0,'0'0'6,"0"0"4,-34 50 2,-15 57-5,-22 100 3,-28 83 0,-8 0 2,7-42-2,18-45-2,24-50 1,20-32-1,22-35 1,12-32-1,8-33 1,0-21 0</inkml:trace>
    </iact:actionData>
  </iact:action>
  <iact:action type="add" startTime="25957">
    <iact:property name="dataType"/>
    <iact:actionData xml:id="d7">
      <inkml:trace xmlns:inkml="http://www.w3.org/2003/InkML" xml:id="stk7" contextRef="#ctx0" brushRef="#br0">8211 12280 0,'0'0'7,"0"0"3,0 0-1,0 0 0,37 91 2,21 50-3,41 90 3,-8 10-1,-21-26 0,-24-25-2,-17-45 2,-4-25-3,-9-20 3,-12-22 0,-16-16-1,-13-16 0,-8-25 0</inkml:trace>
    </iact:actionData>
  </iact:action>
  <iact:action type="add" startTime="26191">
    <iact:property name="dataType"/>
    <iact:actionData xml:id="d8">
      <inkml:trace xmlns:inkml="http://www.w3.org/2003/InkML" xml:id="stk8" contextRef="#ctx0" brushRef="#br0">7925 13352 0,'0'0'7,"0"0"3,0 0 1,0 0-3,99 4 0,21-4 2,79-8 1,70-25-3</inkml:trace>
    </iact:actionData>
  </iact:action>
  <iact:action type="add" startTime="26797">
    <iact:property name="dataType"/>
    <iact:actionData xml:id="d9">
      <inkml:trace xmlns:inkml="http://www.w3.org/2003/InkML" xml:id="stk9" contextRef="#ctx0" brushRef="#br0">13171 12126 0,'0'0'7,"0"0"3,0 0-1,0 0 0,0 0 0,0 0 1,62 9-1,-33-1 0,13-4 0,-1-4 2,25 0-3,38 0 2,36-4 0,55 4-1,45 4 0,33-4 1,0 0-1,25 13 0,-9-9 1,9 8-1,17 1 0,28 3 2,63 5-2,57 0-1,67-9 1,20-8 1,-21-12-1,-57-9 0,-116 1 1,-104-1 0,-82 5-1,-62 8 0,-42-1 0</inkml:trace>
    </iact:actionData>
  </iact:action>
  <iact:action type="add" startTime="27357">
    <iact:property name="dataType"/>
    <iact:actionData xml:id="d10">
      <inkml:trace xmlns:inkml="http://www.w3.org/2003/InkML" xml:id="stk10" contextRef="#ctx0" brushRef="#br0">13606 13460 0,'0'0'7,"0"0"3,0 0 0,0 0-2,0 0 3,41 8-2,1-4-1,20 9 2,49 3 0,42 5-2,54-1 2,41-3 1,55 4-4,48-1 3,51-11-1,40 3 0,30-8 1,37-8-1,4 4 1,-25-8 0,-25 4-2,-61 4 1,-59 0 1,-49 0 0,-46-4-1,-20-17 0,-9-29 0</inkml:trace>
    </iact:actionData>
  </iact:action>
  <iact:action type="add" startTime="28458">
    <iact:property name="dataType"/>
    <iact:actionData xml:id="d11">
      <inkml:trace xmlns:inkml="http://www.w3.org/2003/InkML" xml:id="stk11" contextRef="#ctx0" brushRef="#br0">15095 12350 0,'0'0'6,"0"0"4,0 0-1,0 0 2,0 0-4,0 0 3,0 0-1,0 0 1,29 66-1,-16 30 0,3 44 0,5 22 4,4-13-6,4-29 3,-9-33-2,-3-29 1,-5-25 1,-3-12-1,-5-13 1,0-8-2,0-4 2,0-13 0,4-8 0,1 1-1,3-5 0,5 0 0,7 0 1,14 4 0,15 4-2,14 9 3,11 12-2,5 8 0,-9 4-1,-11 1 2,-22-1 0,-16 1-1,-17 3 0,-8-16 0,-37 58 1,-42-4 0,-33-4-1,9-13 1,24-21-2,30-20 2,3-16-1</inkml:trace>
    </iact:actionData>
  </iact:action>
  <iact:action type="add" startTime="30313">
    <iact:property name="dataType"/>
    <iact:actionData xml:id="d12">
      <inkml:trace xmlns:inkml="http://www.w3.org/2003/InkML" xml:id="stk12" contextRef="#ctx0" brushRef="#br0">16990 12723 0,'0'0'8,"0"0"1,0 0 0,0 0 0,42 70 0,3-16 1,17 16 0,8 17-2,-8-4 3,-12-13-2,-13-12 0,-8-16 0,4-9 1,1-17-1,-6-16 1,14-24-1</inkml:trace>
    </iact:actionData>
  </iact:action>
  <iact:action type="add" startTime="30547">
    <iact:property name="dataType"/>
    <iact:actionData xml:id="d13">
      <inkml:trace xmlns:inkml="http://www.w3.org/2003/InkML" xml:id="stk13" contextRef="#ctx0" brushRef="#br0">18070 12449 0,'0'0'9,"0"0"-2,0 0 3,-12 50-1,-34 58 0,-53 86 1,-30 51 0,-3 3 1,29-45-2,32-50-1,22-37 1,11-29 2,9-25-3,1-25 2,-6-20-2</inkml:trace>
    </iact:actionData>
  </iact:action>
  <iact:action type="add" startTime="31833">
    <iact:property name="dataType"/>
    <iact:actionData xml:id="d14">
      <inkml:trace xmlns:inkml="http://www.w3.org/2003/InkML" xml:id="stk14" contextRef="#ctx0" brushRef="#br0">19328 12615 0,'0'0'7,"0"0"2,0 0 1,0 0 0,0 0-2,0 0 2,0 0-1,0 0 2,0 0-3,0 0 1,-58 8 2,-70 5-2,-54 16 0,-9 12 1,46-4 0,46-12-2,45-4 2,29-5-1,17-3 1,16 3-2,21 13 2,25 9 0,25 7-1,12-3 1,0-9-1,-8-4 1,-5-4-1,-12-1 0,-16 1 1,-13-4-2,-16-4 1,-9-5 1,-12 0-1,-8 9 0,-17 12 1,-24 9-1,-9 3 0,-8-3 1,12-9-1,8-8 1,13-9-1,12-8 0,9-8 1,8-8-2</inkml:trace>
    </iact:actionData>
  </iact:action>
  <iact:action type="add" startTime="32300">
    <iact:property name="dataType"/>
    <iact:actionData xml:id="d15">
      <inkml:trace xmlns:inkml="http://www.w3.org/2003/InkML" xml:id="stk15" contextRef="#ctx0" brushRef="#br0">19125 12574 0,'0'0'8,"-4"-42"2,-4 13-1,-5 0 0,-3 4 0,3 5 1,1 7-1,-1 5 1,13 8-1,0 0 0,-37 95 1,8 63-1,9 82 0,7 37 1,21-4 0,21-28-1,17-34 0</inkml:trace>
    </iact:actionData>
  </iact:action>
  <iact:action type="add" startTime="35109">
    <iact:property name="dataType"/>
    <iact:actionData xml:id="d16">
      <inkml:trace xmlns:inkml="http://www.w3.org/2003/InkML" xml:id="stk16" contextRef="#ctx0" brushRef="#br0">13167 14582 0,'0'0'2,"0"0"0,0 0 8,0 0 0,0 0-1,-70 74-1,-25 55 2,-58 94 0,-21 75-1,-8 29 0,33-33 1,33-66-1,37-71 1,34-70-1,24-66 0,17-38 0</inkml:trace>
    </iact:actionData>
  </iact:action>
  <iact:action type="add" startTime="35330">
    <iact:property name="dataType"/>
    <iact:actionData xml:id="d17">
      <inkml:trace xmlns:inkml="http://www.w3.org/2003/InkML" xml:id="stk17" contextRef="#ctx0" brushRef="#br0">12861 14445 0,'0'0'8,"0"0"1,0 0 0,83 87 1,12 29-1,50 66 2,20 33-3,-16-16 1,-33-33 1,-41-46-1,-38-37 0,-12-25 1,-13-17-1,-16-8 1,-21 0-2</inkml:trace>
    </iact:actionData>
  </iact:action>
  <iact:action type="add" startTime="35565">
    <iact:property name="dataType"/>
    <iact:actionData xml:id="d18">
      <inkml:trace xmlns:inkml="http://www.w3.org/2003/InkML" xml:id="stk18" contextRef="#ctx0" brushRef="#br0">12464 15418 0,'0'0'6,"0"0"4,37 0-1,58-4 0,120-4 1,67-1 1,16 1 0,-9 0-3</inkml:trace>
    </iact:actionData>
  </iact:action>
  <iact:action type="add" startTime="35807">
    <iact:property name="dataType"/>
    <iact:actionData xml:id="d19">
      <inkml:trace xmlns:inkml="http://www.w3.org/2003/InkML" xml:id="stk19" contextRef="#ctx0" brushRef="#br0">14408 16685 0,'0'0'8,"0"0"4,0 0-6,0 0 5,0 0-3,0 0 1,0 0 0,0 0 2,-24-83-3,15-29 2,13-91 0,17-90 0,21-14-2,20 17 2,0 42-1,8 45 0,-4 42 1,0 40-1,-8 35 0,-12 28 0,-13 16 0,-17 21 1,-11 17-1,-5 8 0,0-4 1,-25 71-1,0 8 0,-4 16 1,4-8 0,17-21-1,12-16 0,21-5 0,20 5 1,26-5-1,7-3 0,-3-5 1,-17-12-1,-17 0 0,-16 0 2,-21 8-2,-25 29-1,-45 41 2,-62 38 0,-25-13-1,25-36 1,37-39-2,28-28 3,30-29-3,25-29 1</inkml:trace>
    </iact:actionData>
  </iact:action>
  <iact:action type="add" startTime="36405">
    <iact:property name="dataType"/>
    <iact:actionData xml:id="d20">
      <inkml:trace xmlns:inkml="http://www.w3.org/2003/InkML" xml:id="stk20" contextRef="#ctx0" brushRef="#br0">16101 14950 0,'0'0'8,"0"0"1,0 0 1,124 21-1,74-5 1,75 9 0,13 8-2,-46-8 2,-62 0-1,-58-8 1,-42-9-1,-32-4 0,-25-4 0,-13-4 0</inkml:trace>
    </iact:actionData>
  </iact:action>
  <iact:action type="add" startTime="36630">
    <iact:property name="dataType"/>
    <iact:actionData xml:id="d21">
      <inkml:trace xmlns:inkml="http://www.w3.org/2003/InkML" xml:id="stk21" contextRef="#ctx0" brushRef="#br0">16589 15397 0,'0'0'7,"0"0"3,0 0-1,83 33 0,37 5 2,70 11-2,21-7 1,-29-17 1,-12-21-1,-1-25-2,9-16 1</inkml:trace>
    </iact:actionData>
  </iact:action>
  <iact:action type="add" startTime="36816">
    <iact:property name="dataType"/>
    <iact:actionData xml:id="d22">
      <inkml:trace xmlns:inkml="http://www.w3.org/2003/InkML" xml:id="stk22" contextRef="#ctx0" brushRef="#br0">17801 14428 0,'0'0'8,"0"0"1,0 0 1,0 0 0,46 29-2,36 34 2,51 36-1,20 9 3,-17-21-5,-41-25 3,-45-17-1,-33-12 0,-21 9 1,-30 36-1,-52 55 1,-47 37-1,-12-13 1,9-37-1,20-33 1,17-29-2,20-25 2</inkml:trace>
    </iact:actionData>
  </iact:action>
  <iact:action type="add" startTime="37247">
    <iact:property name="dataType"/>
    <iact:actionData xml:id="d23">
      <inkml:trace xmlns:inkml="http://www.w3.org/2003/InkML" xml:id="stk23" contextRef="#ctx0" brushRef="#br0">16680 14135 0,'0'0'6,"0"0"6,0 0-3,0 0-1,54 45 1,37 25 0,41 38 1,0 8 0,-32-17-1,-30-24 0,-33-30 1,-12-16-1,-4-16 1,-1-9-1</inkml:trace>
    </iact:actionData>
  </iact:action>
  <iact:action type="add" startTime="37451">
    <iact:property name="dataType"/>
    <iact:actionData xml:id="d24">
      <inkml:trace xmlns:inkml="http://www.w3.org/2003/InkML" xml:id="stk24" contextRef="#ctx0" brushRef="#br0">17429 13907 0,'0'0'8,"0"0"1,0 0 1,-25 62 0,-8 33-1,-17 67 0,-8 20 1,4-17-1,5-40 0,7-51 1,13-45-1,9-25 0</inkml:trace>
    </iact:actionData>
  </iact:action>
  <iact:action type="add" startTime="37619">
    <iact:property name="dataType"/>
    <iact:actionData xml:id="d25">
      <inkml:trace xmlns:inkml="http://www.w3.org/2003/InkML" xml:id="stk25" contextRef="#ctx0" brushRef="#br0">16382 14573 0,'0'0'8,"0"0"1,0 0 1,0 0-1,74-4 1,30 13-1,86-9 2,112-9-3,62-11 1,4-9 0,-12-5 1</inkml:trace>
    </iact:actionData>
  </iact:action>
  <iact:action type="add" startTime="37874">
    <iact:property name="dataType"/>
    <iact:actionData xml:id="d26">
      <inkml:trace xmlns:inkml="http://www.w3.org/2003/InkML" xml:id="stk26" contextRef="#ctx0" brushRef="#br0">19473 14135 0,'0'0'6,"0"0"5,0 0-1,0 0-3,-5 41 2,1 46 0,-8 99 1,-1 71 0,1 0 1,4-63-3,-1-70 1,1-49 0,0-34 0,8-24 2,-8-13-3,8-4 1,0 0 0,0 0 1,0 0 0,-38-99-1,38 82 0,9 1 2,20-1-3,29 5 1,37 7 0,29 18 3,4 12-5,-37 4 3,-45 0-1,-42-9 0,-29 9 2,-33 13-3,-41 7 1,-21-3 2,12-25-3,21-25 1</inkml:trace>
    </iact:actionData>
  </iact:action>
  <iact:action type="add" startTime="38312">
    <iact:property name="dataType"/>
    <iact:actionData xml:id="d27">
      <inkml:trace xmlns:inkml="http://www.w3.org/2003/InkML" xml:id="stk27" contextRef="#ctx0" brushRef="#br0">20668 14292 0,'0'0'7,"0"0"3,13 45 1,11 46-4,30 92 2,4 32 2,-8-37-1,-13-58-2,-8-45 1,-17-30 0,-3-24 1,3-13-1,1-12 1,11-17-1,22-45 0,16-46 1,0-8 0,-12 21-1,-17 37 0,-13 20 0,-3 17 0,-9 9 1,1 16-1,-1 12 0,-8 26 1,-17 82-1,-20 91 1,-29 62 0,-17 0-1,-4-45 0,-20-33 0,-22-34 1,-24-33-1,-33-32 0,-21-26 0,-29-41 1,-49-41-1</inkml:trace>
    </iact:actionData>
  </iact:action>
  <iact:action type="add" startTime="42949">
    <iact:property name="dataType"/>
    <iact:actionData xml:id="d28">
      <inkml:trace xmlns:inkml="http://www.w3.org/2003/InkML" xml:id="stk28" contextRef="#ctx0" brushRef="#br0">7644 10657 0,'0'0'2,"0"0"3,0 0 1,0 0 3,0 0 1,0 0-2,0 0 4,0 0-4,0 0 1,29 41 0,-4-20 1,16 12 0,13 29-2,20 33 2,13 38 0,-4 12 0,-17-13-2,-12-20 1,-4-17 1,-5-24-1,-8-14 0,-4-11 1,-8-17-1,-8-8 0,-5-9 2,-4-4-3,-3-3 1,-5-5 0</inkml:trace>
    </iact:actionData>
  </iact:action>
  <iact:action type="add" startTime="43319">
    <iact:property name="dataType"/>
    <iact:actionData xml:id="d29">
      <inkml:trace xmlns:inkml="http://www.w3.org/2003/InkML" xml:id="stk29" contextRef="#ctx0" brushRef="#br0">8691 10354 0,'0'0'11,"0"0"-5,-108 125 3,-86 102 2,-63 63-2,5-4 0,28-54 0,63-58 1,49-42-1,29-28 0,17-26 1</inkml:trace>
    </iact:actionData>
  </iact:action>
  <iact:action type="add" startTime="44279">
    <iact:property name="dataType"/>
    <iact:actionData xml:id="d30">
      <inkml:trace xmlns:inkml="http://www.w3.org/2003/InkML" xml:id="stk30" contextRef="#ctx0" brushRef="#br0">6667 12056 0,'0'0'7,"0"0"5,0 0-3,0 0-1,91 8 1,9-3 0,40-10 2,47-7-2,24-5 0,8 5 0,29 4 1,-4-1-1,-4 14 1,25 3-2,-17-4 2,-37 4-1,-16 1 1,-42-5-1,-13-4 0</inkml:trace>
    </iact:actionData>
  </iact:action>
  <iact:action type="add" startTime="46201">
    <iact:property name="dataType"/>
    <iact:actionData xml:id="d31">
      <inkml:trace xmlns:inkml="http://www.w3.org/2003/InkML" xml:id="stk31" contextRef="#ctx0" brushRef="#br0">13366 12839 0,'0'0'6,"0"0"5,0 0-3,0 0 1,0 0 1,0 0-1,70 0 1,-12-9-1,4 9 0,4 13 1,5 20-1,-5 25 0,4 29 1,-12 25-1,0 8 1,-4-13-1,-21-32 1,-8-25-1,-9-26 0,-12-20 0,5-20 0</inkml:trace>
    </iact:actionData>
  </iact:action>
  <iact:action type="add" startTime="46482">
    <iact:property name="dataType"/>
    <iact:actionData xml:id="d32">
      <inkml:trace xmlns:inkml="http://www.w3.org/2003/InkML" xml:id="stk32" contextRef="#ctx0" brushRef="#br0">14342 12483 0,'0'0'6,"-74"62"4,-30 54 1,-49 70-4,-8 25 3,24-20-1,30-38 0,41-46 0,32-32 1</inkml:trace>
    </iact:actionData>
  </iact:action>
  <iact:action type="add" startTime="46892">
    <iact:property name="dataType"/>
    <iact:actionData xml:id="d33">
      <inkml:trace xmlns:inkml="http://www.w3.org/2003/InkML" xml:id="stk33" contextRef="#ctx0" brushRef="#br0">12675 13729 0,'0'0'9,"0"0"-2,62 0 2,66 4 0,108 4 1,95-4 0,4 0-1,-37-4 0,-54 0 1,-66 0-2,-46-4 2</inkml:trace>
    </iact:actionData>
  </iact:action>
  <iact:action type="add" startTime="47805">
    <iact:property name="dataType"/>
    <iact:actionData xml:id="d34">
      <inkml:trace xmlns:inkml="http://www.w3.org/2003/InkML" xml:id="stk34" contextRef="#ctx0" brushRef="#br0">7975 10752 0,'0'0'6,"0"0"4,91 12-1,12 13 0,55 12 1,65 17-1,38 13 1,-13-5-1,12 16 0,-20 5 0,-12 4 1,33 12-1,20 21 0,50 46 1,37 25-1,17 7 1,0 9-1,-34-12 1,-44-17-1,-63-29 0,-25-29 0,-41-25 1,-25-16-1,-21-5 1,-28-20-1,-26-12 0</inkml:trace>
    </iact:actionData>
  </iact:action>
  <iact:action type="add" startTime="52199">
    <iact:property name="dataType"/>
    <iact:actionData xml:id="d35">
      <inkml:trace xmlns:inkml="http://www.w3.org/2003/InkML" xml:id="stk35" contextRef="#ctx0" brushRef="#br0">14694 4550 0,'0'0'3,"0"0"-2,0 0 9,0 0 0,0 0 0,25-54-2,0 29 1,8-4 0,4-4 0,8-4 1,9-5 0,8-7-2,0-1 3,-4 0 1,-8 17-4,-13 17 2,-8 7-2,4 18 1,4 24 0,9 25 0,8 58 0,4 24 1,0 26 0,12-13-2,0-24 2,1-18-1,-1-7 0,-12-21 0,-17-25 0,-12-21 1,-12-16-1,-9-13 1,-8-4-1</inkml:trace>
    </iact:actionData>
  </iact:action>
  <iact:action type="add" startTime="52587">
    <iact:property name="dataType"/>
    <iact:actionData xml:id="d36">
      <inkml:trace xmlns:inkml="http://www.w3.org/2003/InkML" xml:id="stk36" contextRef="#ctx0" brushRef="#br0">16150 4388 0,'0'0'10,"0"0"-1,0 0 1,-45 17-3,-21 33 3,-50 49-1,-33 46 2,-13 16-3,38-20 2,37-21-1,25-25 0,17-20 1,8-17-1</inkml:trace>
    </iact:actionData>
  </iact:action>
  <iact:action type="add" startTime="52878">
    <iact:property name="dataType"/>
    <iact:actionData xml:id="d37">
      <inkml:trace xmlns:inkml="http://www.w3.org/2003/InkML" xml:id="stk37" contextRef="#ctx0" brushRef="#br0">17106 3784 0,'0'0'9,"0"0"1,0 0-2,-41 74 0,-42 59 2,-54 90 0,-24 38-2,4-16 2,16-22-1,38-49 1,41-42-1,33-40 0,20-30 1,9-29-1,4-21 0,1-12 0,-5 0 0</inkml:trace>
    </iact:actionData>
  </iact:action>
  <iact:action type="add" startTime="53093">
    <iact:property name="dataType"/>
    <iact:actionData xml:id="d38">
      <inkml:trace xmlns:inkml="http://www.w3.org/2003/InkML" xml:id="stk38" contextRef="#ctx0" brushRef="#br0">16874 3999 0,'0'0'7,"0"0"2,0 0 1,0 0-1,0 0 0,0 0 2,9 91-2,7 17 0,13 66 0,12 12 2,13-8-3,4-29 1,-8-33 1,-5-17-1,-12-12 1,-16-29-1,-17-29 0,-12-16 0,12-13 0,-63-50 1,-7-41-1,-13-33 1,1 20-1,11 38 1,30 29-1,8 16 0,16 13 0,13 8 2,4 0-3,0 4 2,0-4-1,0 0 0,87 25 1,-4-21-1,29-12 1,20-17-1</inkml:trace>
    </iact:actionData>
  </iact:action>
  <iact:action type="add" startTime="53664">
    <iact:property name="dataType"/>
    <iact:actionData xml:id="d39">
      <inkml:trace xmlns:inkml="http://www.w3.org/2003/InkML" xml:id="stk39" contextRef="#ctx0" brushRef="#br0">17714 6512 0,'0'0'6,"0"0"4,0 0-1,0 0 0,0 0 1,4-62-1,-4-62 0,-4-120 1,4-59 0,-16-32-1,3 33 0,5 58 1,0 20-1,8 34 0,4 28 1,8 13-1,17 33 0,4 25 1,25 33-1,25 17 0,12 16 1,29 25-1,17 8 0,4 25 0,-34 9 1,-49-1-1,-49-8 1,-34 17-1,-49 24 1,-54 17-1,-9-16 0,26-25 1,36-26 1,26-7-3,20-9 3,13 1 0,8-1-3,8-8-1,12 8 2,38 13 1,58 16 0,49 21-1,17 17 1,-46-1 1,-49-12 0,-37-8-1,-30-8 0,-24-9 1,-21 4-8,-29 5 6,-21-5 1,-12-8-1,0-16 1,9-17 5,-9-29-12,-13-46 6</inkml:trace>
    </iact:actionData>
  </iact:action>
  <iact:action type="add" startTime="56098">
    <iact:property name="dataType"/>
    <iact:actionData xml:id="d40">
      <inkml:trace xmlns:inkml="http://www.w3.org/2003/InkML" xml:id="stk40" contextRef="#ctx0" brushRef="#br0">20557 4032 0,'0'0'7,"0"0"2,0 0 2,66 8-3,0 1 1,8 7 0,26 9 1,3 25 1,17 8-3,12 25 4,1 8-5,-5 21 2,-8 3 0,-29-3 1,-21-25-1,-20-25 0,-17-20 1,-12-17-1,-9-9 0,-3-8 1,-5-12-1,0-8 0,0-21 2,4-38-2,9-57 0,4-34 0,-1 1 0,1 20 2,-17 50-3,-4 41 1,-4 17 0,-4 17 1,-9-1-1,1 17 0,-22 25 1,-24 41 0,-41 50-2,-30 33 3,9-16-3,21-21 2,33-30-1,28-24 0,21-16 2,13-13-3,8-9 2</inkml:trace>
    </iact:actionData>
  </iact:action>
  <iact:action type="add" startTime="56680">
    <iact:property name="dataType"/>
    <iact:actionData xml:id="d41">
      <inkml:trace xmlns:inkml="http://www.w3.org/2003/InkML" xml:id="stk41" contextRef="#ctx0" brushRef="#br0">22522 3080 0,'0'0'4,"0"0"6,0 0 3,0 0-7,-37 99 3,8 75 0,-9 108 1,5 32-1,17-24 0,3-74 1,9-67 0,-4-50-1,0-29 0,-1-20 1,1-13-1,0-16 0,-1-13 0,5-12 0,4-8 1,0-13-1,4-12 0,9-13 1,8-4 0,12 0 0,8 9-2,17 7 1,12 18 1,5 20 0,3 12-1,-3 13 0,-17 8 1,-29 0-2,-29-8 2,-21 4 0,-24 8-1,-26 5 0</inkml:trace>
    </iact:actionData>
  </iact:action>
  <iact:action type="add" startTime="57201">
    <iact:property name="dataType"/>
    <iact:actionData xml:id="d42">
      <inkml:trace xmlns:inkml="http://www.w3.org/2003/InkML" xml:id="stk42" contextRef="#ctx0" brushRef="#br0">23258 3983 0,'0'0'7,"0"0"2,0 0 0,0 0 1,0 0-1,8 82 1,5 9-1,-5 50 0,5 12 2,7 5-3,5-42 2,-4-42-1,-5-24 1,-3-17-1,-1-12 0,1-13 2,-1-12-3,17-21 1,21-37 1,20-42-1,-4-3 0,-8 16 1,-17 29 0,-16 20-1,-8 17 0,-9 17 0,-8 8 0,0 0 0,0 0 1,-45 124-1,-22 58 1,-24 79-1,13-12 1,20-30-1,12-41 0,5-45 0,0-30 1,-17-20-1,-29-25 0,-50-25 0</inkml:trace>
    </iact:actionData>
  </iact:action>
  <iact:action type="add" startTime="57902">
    <iact:property name="dataType"/>
    <iact:actionData xml:id="d43">
      <inkml:trace xmlns:inkml="http://www.w3.org/2003/InkML" xml:id="stk43" contextRef="#ctx0" brushRef="#br0">20536 5738 0,'0'0'6,"0"0"5,103 8-2,54-4-1,92-12 2,65-8-1,5-22 0,-13-3 1,-8-9 0,4 5-2,29 7 2,33 1-1,-4 8 1,0-4-2</inkml:trace>
    </iact:actionData>
  </iact:action>
  <iact:action type="add" startTime="69482">
    <iact:property name="dataType"/>
    <iact:actionData xml:id="d44">
      <inkml:trace xmlns:inkml="http://www.w3.org/2003/InkML" xml:id="stk44" contextRef="#ctx0" brushRef="#br0">7321 14172 0,'0'0'3,"0"0"5,0 0 2,0 0-8,0 0 7,0 0 0,0 0 2,0 0-3,0 0 1,0 0 1,0 0 0,0 0 0,0 0-1,0 0-1,0 0 1,0 0 1,0 0-1,54 4 1,-33 0-1,8 0 0,0 4 1,20 1-1,17 3 1,30-4-1,24 5 1,28-1 2,26 1-2,21-1-1,24 1 0,33-9 0,17 8 1,8 9 0</inkml:trace>
    </iact:actionData>
  </iact:action>
  <iact:action type="add" startTime="70207">
    <iact:property name="dataType"/>
    <iact:actionData xml:id="d45">
      <inkml:trace xmlns:inkml="http://www.w3.org/2003/InkML" xml:id="stk45" contextRef="#ctx0" brushRef="#br0">14930 13584 0,'0'0'13,"0"0"-9,0 0 6,0 0-2,0 0 2,0 0-1,0 0 0,0 0 1,45 0-1,-24-4 0,16 4 1,29 0-1,54 8 1,54 4 0,54 5-1,20-5 0,4 5 0</inkml:trace>
    </iact:actionData>
  </iact:action>
  <iact:action type="add" startTime="75391">
    <iact:property name="dataType"/>
    <iact:actionData xml:id="d46">
      <inkml:trace xmlns:inkml="http://www.w3.org/2003/InkML" xml:id="stk46" contextRef="#ctx0" brushRef="#br0">11686 14143 0,'0'0'3,"0"0"-2,0 0 8,0 0 1,83 37-1,33 13 0,41 12 1,4 17 0,9 36-1,-9 30 0,-4 33 2,-8 29-3,-25-16 1,-8-13 1,-8-25-1,-1-33 1,-3-25-1,-17-20 2,-13-17-3,-20-13 1,-4-11 0,8-14 0,16-11 2</inkml:trace>
    </iact:actionData>
  </iact:action>
  <iact:action type="add" startTime="75753">
    <iact:property name="dataType"/>
    <iact:actionData xml:id="d47">
      <inkml:trace xmlns:inkml="http://www.w3.org/2003/InkML" xml:id="stk47" contextRef="#ctx0" brushRef="#br0">14040 14428 0,'0'0'8,"0"0"0,0 0 2,0 0-1,0 0 1,0 0 0,0 0-1,-58 50-1,17-21 2,-38 33-1,-66 67 3,-99 111-3,-82 83-1,11 12 1,1-12 0,53-70 0,58-46 1,46-42-1,54-45 2,36-33-4</inkml:trace>
    </iact:actionData>
  </iact:action>
  <iact:action type="add" startTime="81164">
    <iact:property name="dataType"/>
    <iact:actionData xml:id="d48">
      <inkml:trace xmlns:inkml="http://www.w3.org/2003/InkML" xml:id="stk48" contextRef="#ctx0" brushRef="#br0">13734 17053 0,'0'0'3,"0"0"-3,0 0 10,0 0-2,0 0 2,0 0-2,0 0 1,0 0 0,0 0 1,0 0 0,0 0-1,0 0 0,41-16 1,-32 16-1,-1-4 1,4 0-1,5-1 0,12 1 1,8 0-2,17-4 2,4 0-1,4-1 1,0 1-1,0 0 1,-8-1-1,-5 5 1,-3 0 0,-9 0-2,-8 0 2,-4 0-1,0 0 0,4 0 1,4-1-1,8 5 0,13-4 0,16 0 1,17 4-1,8-4 1,-8 0-1,-16 0 1,-18 0 0,-11-1-2,-9 5 1,0-4 1,12 0 0,18 0-1,23 0 1,26 0-2,-8 0 3,-13 4-2,-21 0-1,-16 0 2,-1 0-1,14-5 0,20 5 1,20 0-1,9-4 0,-8 4 1,-26 0-1,-15 0 2,-10 0-2,5 0-1,17 0 2,20-4-1,13 0 0,0 4 1,-21 0-1,-25 0 0,-16 0 1,-1-4-1,5 0 0,16 0 1,30-1-1,11 5 1,1 0-1,-17 0 0,-24 0 1,-22 0-1,-7 0 0,-1 0 1,5 0-1,11 0 0,18-4 1,16 0-1,8 0 0,-8 4 1,-16 0-1,-17 0 0,-17 0 1,-4 0-1,1 0 1,3 0-1,17-4 1,16 0-1,17 0 0,4-1 0,-8 1 1,-12 4-1,-17 0 0,-13 0 1,-12 0-1,0-4 1,5 0-1,11-4 0,9-1 0,17 1 1,12 0-1,0 4 0,-9 0 1,-12 4-1,-12 0 0,-8 0 1,-1-5-1,-8 1 0,9-4 1,12 0-1,4-1 1,12 1-1,5 0 0,0 4 1,-5 4-1,-12 0 0,-8 0 0,-4 0 1,-1-4-1,1 0 0,8-5 1,8 1-1,8 4 1,5 0-1,0 4 0,-1 0 1,-12 0-1,-12 0 0,-4 0 1,-9 0-1,1-4 0,3-1 1,5 1-1,8-4 0,0 0 0,0 4 1,-5-1 0,1 1-2,-8 0 2,-9 4-1,-8 0 0,0 0 1,-4 0-1,-1 0 0,-7 0 1,4 0-1,-13 0 0,4 0 1,-3 0-1,-1 0 0,-4 0 0,0 0 1,0 0-1,0 0 0,1 0 1,-1 0-1,4 0 1,-8 0-1,0 0 0,0 0 0,0 0 1,0-4 0,0 0-1,0 0 0,0 4 1,0 0-2,0 0 2,0 0-1,0 0 1,0 0-1,0 0 0,-83-33 1,50 28-1,0 1 0,-4 0 1,0 0-1,-5 0 0,1 0 1,-9 0-1,-4-1 1,-4 1-1,1 0 0,-1 0 0,0 4 1,-8 0-1,-5 4 1,1 0-1,0 0 0,-5 1 1,-4-1-1,1 0 0,-13-4 1,-13 4-1,-3 4 0,-1 5 1,5 3-1,16-3 0,4-9 1,9-4-1,-5 0 1,-8 0-1,-12 8 0,-5 5 1,5-1-1,4 0 0,0-7 0,0-5 1,-5-5-1,1 5 1,8 5 2,8 3-6,5 0 4,7 0-1,1-8 0,-13-4 0,-12 0 1,-25 4-1,8 4 1,9 9-1,12-1 0,12-8 1,5-4-1,-5 0 0,-20 0 1,-13 4-1,1 0 0,7 5 1,5-5 0,4-4-2,-9-8 2,-16 3-1,-4 1 0,17 8 1,7-4-1,1-4 0,-17-4 1,-20 4-1,-9 4 0,0 4 1,0 0-1,0 0 0,5 0 1,-13 1-1,24 3 0,18-4 1,-1-4-1,-8 0 0,-12 0 1,-9 4-1,17 0 1,8 5-1,13-5 0,-5 0 1,-8 0-1,0 0 0,5 4 1,-1 5-1,-4-1 0,-12 5 1,-13 4-1,9-1 1,28-3-1,26-5 0,20-3 1,20-5-1,10 0 0,7 0 0,8-4 1,-3 0-1,8 0 0,-1 0 1,5 0-1,0 0 0,0 0 1,0 0-1,4 0 0,0 0 1,0 0-1,0 0 0,0 0 1,0 0-1,0 0 1,149 12-1,-67-12 0,1 0 1,-8-4-1,-9 0 1,4 0-1,21 0 0,25 4 1,12 0-1,-12 0 0,-17 4 1,-16 0 0,12 0-2,30 0 2,23 1-1,-7-5 0,-29 0 1,-21 0-1,-8 4 0,16 0 1,25 0-1,13-4 0,-17 0 1,-29 0-1,-17 0 1,5 0-1,16 0 0,25-4 0,12 0 1,-12 0-1,-29-1 0,-16 1 1,-1 4-1,21-4 1,21 0-1,17 0 0,-13 0 1,-21-5-1,-21 1 0,1 0 0,12 4 1,25-5-1,16 5 0,-12 0 1,-25 0-1,-20 0 1,-5 0-1,9 0 0,28-1 1,22-3-1,-9 0 1,-21 4-1,-20 0 1,-9-1-1,4-3 0,17 0 0,21 4 1,8 0-1,-12 4 0,-13 0 1,-12-5-1,8 1 1,20-4-1,18 4 0,3 0 3,-20 0-5,-17-1 2,-12 1 1,20-4 0,17 0-2,4 4 2,-4 4-1,-16 0 0,-18-5 1,1 1-1,8-4 1,9 4-1,8 0 1,-9 4-2,-12 4 2,-12 0-1,-17-4 1,0 0-1,-4-4 0,0 0 0,0 0 1,-9 0 0,-3-1-1,-9 5 0,-8 0 0,-8 0 0,-9 0 1,-4 0-1,-4 0 1,1-4-1,-5 0 0,0 4 0,0 0 1,0 0-1,0 0 1,0 0-1,0 0 0,-112-37 1,46 20-1,-21 1 1,-13-1-1,-3 5 0,0 3 1,-5 1-1,-12 4 0,-21 0 1,-16 4-1,-12 4 0,-14-4 1,-3 4-1,-4 4 0,4 1 1,0-1-1,-1 0 1,1 5-1,0-1 0,-8 5 1,-9-1-1,21-3 0,12-1 1,25-4-1,21-3 0,-4-10 1,8 5-1,12 5 0,9-1 1,0-4-1,-13-4 0,-33-5 1,-12 5 0,8 0-1,21 4 0,12-4 0,4 0 1,5 0-1,-1-1 0,1 5 1,12 0-1,-13 0 1,-4-4-1,-16 0 0,-4 0 1,-9 4-1,0 0 0,-4 0 1,-12 4-1,-12 0 0,-13 5 1,-13 3-1,5 5 1,12-1-1,21 1 0,-1 3 1,18-3-1,11-1 1,30 1-2</inkml:trace>
    </iact:actionData>
  </iact:action>
  <iact:action type="add" startTime="92105">
    <iact:property name="dataType"/>
    <iact:actionData xml:id="d49">
      <inkml:trace xmlns:inkml="http://www.w3.org/2003/InkML" xml:id="stk49" contextRef="#ctx0" brushRef="#br0">14284 16855 0,'0'0'3,"0"0"-2,-62-13 9,25-12-1,-4-28 0,-13-38 1,4-34-1,5-20 4,7-8-3,9-17-2,17-8 1,20-16 0,17-34 1,17-24-3,24-5 3,25 4-1,16 30 0,1 36 0,-9 38 0,-24 42 1,-22 40-1,1 26 1,4 33-1,21 37 0,45 70 0,41 96 1,-7 49-1,-30 13 0,-41-1 1,-42-15-1,-36-14 1,-43 9-1,-61 17 0,-45-21 0,-34-34 2,4-44-3,34-55 2,28-45 0,30-38-1,15-45 0,14-78 1</inkml:trace>
    </iact:actionData>
  </iact:action>
  <iact:action type="add" startTime="93007">
    <iact:property name="dataType"/>
    <iact:actionData xml:id="d50">
      <inkml:trace xmlns:inkml="http://www.w3.org/2003/InkML" xml:id="stk50" contextRef="#ctx0" brushRef="#br0">18724 16337 0,'0'0'7,"0"0"3,0 0-1,45-16-1,13 3 2,37-3-1,34-1 2,19 5-3,47 3 2,32 5-1,80 0 0,32 0 1,13 0 0,-26 4-2,-77 0 2,-51 0 0,-74 0-1,-41 4 0,-33-4 0,-13 4 0,-16-4 0,-9 0 2,-8 0-3,-4 0 2,0 0-1,0 0 1,-99-25-1,-91 5 0,-112-1 1,-34 8-1,18 9 0,49 8 0,54 5 1,37-1-1,41 0 1,26-4-1,16 5 0,24-5 1,22-4-1,20 0 0,8 0 1,17 0-1,4 0 0,0 0 0,0 0 1,136 12-1,26-3 1,98 7-1,46-8 1,-41-4-1,-4 1 0,-34-5 1,-40 4-1,-30-4 1,-45 0-1,-42 0 0,-29 0 0,-20 0 1,-13 0-1,-8 0 0,0 0 0,-231-13 5,-96 1-8,-42 12 3,59 8 1,83 5-1,65-5 0,63 0 0,37-4 1,25 0-1,16-4 0,9 0 0,3 0 1,5 0-1,4 5 0,0-5 1,0 0-1,228 33 1,20-17-1,58-12 0,42-16 1,-5-34-1,-20-24 0</inkml:trace>
    </iact:actionData>
  </iact:action>
  <iact:action type="add" startTime="96599">
    <iact:property name="dataType"/>
    <iact:actionData xml:id="d51">
      <inkml:trace xmlns:inkml="http://www.w3.org/2003/InkML" xml:id="stk51" contextRef="#ctx0" brushRef="#br0">14599 6078 0,'0'0'3,"0"0"-2,0 0 8,0 0 1,0 0-1,0 0 0,0 0 1,0 0-1,0 0 0,0 0 0,0 0 1,0 0-1,0 0 0,37-9 1,8 5-1,26 0 2,16 4-3,-5 0 2,-11 0-2,-5-4 3,4 0-3,21 0 2,25-5-1,12 5 0,-3 0 1,-14 0-1,-3 0 2,12 0-3,12 4 2,5 0-1,-13 4 0,-12 0 0,-1-4 1,18 0-1,7 0 0,5 4 1,-21 0-1,-17 0 0,5 0 1,12 1-1,16-1 0,5-4 1,-25 4 1,-21 0-3,-25 0 1,13 0 0,16 0 0,17 1 1,4-1-1,-12 0 0,-34 0 2,-16 0-2,-12 0 0,-9 0 0,0 1 0,0-1 0,1 0 1,-1 0-1,0 0 1,-4-4-1,0 0 0,-8 0 1,-4 4-1,-5-4 1,-3 0-1,-5 0 0,0 0 0,-4 0 1,1 0-1,-1 0 1,-4 0-1,0 0 0,0 0 1,0 0-1,0 0 0,0 0 0,0 0 1,0 0-1,0 0 1,-108-29-1,63 21 2,-22 0-3,-24-5 2,-16 1-1,-1 8 0,9 4 1,16 0 0,-8 0-2,-8 0 2,-21 4-1,-8 0 0,8 0 0,16 0 1,9 0-1,-4 1 0,-13-1 2,-8 0-2,-4-4 0,16 0 0,17 0 0,4 0 1,-8 0 0,-16-4-1,-14 0 0,1-1 0,21 1 0,20 0 1,-4 0-1,0 0 1,-20 0-1,-9 0 0,0-1 1,9 5 0,11 5-2,1-5 2,-8 0-1,-5 0 0,-3 0 1,11 4-1,26-4 1,16 0 0,16 4-2,9-4 1,9 0 1,3 4 0,4-4-2,1 0 2,3 0-1,5 0 1,0 0-1,0 0 0,3 0 0,1 0 1,0 0-1,0 0 0,0 0 1,0 0-1,0 0 1,4 0-1,0 4 1,0-4-2,0 0 2,0 0-1,91 25 1,-21-17-1,13 1 0,-9-5 1,-12 0-1,-8-4 0,4 4 1,12 0-1,25 0 1,25 4-1,9-3 0,-22-5 1,-20 0-1,0 0 0,12 0 0,30 4 1,15 0-1,-15-4 0,-22 0 2,-16 4-3,13 0 2,24 0-1,13 0 0,-13 1 1,-29-5-1,-4 4 0,17 0 1,25 0 0,20 0-2,-4-4 2,-13 0-1,14 0 1,11 0 0,-4-4-2,-24 4 2,-29 0-1,-17 0 0,-5 4 0,-7 0 1,-13-4-1,-8 0 1,-25-4-1,-8-4 1,-13-5 0</inkml:trace>
    </iact:actionData>
  </iact:action>
  <iact:action type="add" startTime="100172">
    <iact:property name="dataType"/>
    <iact:actionData xml:id="d52">
      <inkml:trace xmlns:inkml="http://www.w3.org/2003/InkML" xml:id="stk52" contextRef="#ctx0" brushRef="#br0">18475 6078 0,'0'0'5,"0"0"5,0 0 0,-57 0-1,-18 4 1,-49-4-2,-13 0 2,13 0 2,-4 0-4,-4-9 3,-1-7-3,13-21 1,29-13 0,25-21 0,21-20 0,16-4 1,16-12-1,13-18 0,17-28 1,16-33-1,21-29 1,3-1-1,-7 26 0,0 16 1,-9 17-2,-4 41 3,9 16-3,16 17 1,29 1 1,33-1-1,33 25 0,25 16 1,5 42-1,32 25 0,29 42 1,9 48-1,-34 43 1,-49 41-1,-54 8 1,-54 0-1,-45-9 0,-59 34 1,-94 54-1,-112 41 0,-66-41 1,-1-84-1,26-73 0,70-88 1,49-53-1</inkml:trace>
    </iact:actionData>
  </iact:action>
  <iact:action type="add" startTime="103820">
    <iact:property name="dataType"/>
    <iact:actionData xml:id="d53">
      <inkml:trace xmlns:inkml="http://www.w3.org/2003/InkML" xml:id="stk53" contextRef="#ctx0" brushRef="#br0">19448 6280 0,'0'0'3,"0"0"-3,0 0 9,0 0 1,0 0-1,41 21 0,5 4 1,32 16-1,30 13 0,8 4 1,-9-4 1,-20-9-3,-21-7 1,-16-5 2,-13-8-3,-8 0 1,0-5 0,-4-3 1,4-1-1,4-3 1,4-5-1</inkml:trace>
    </iact:actionData>
  </iact:action>
  <iact:action type="add" startTime="104134">
    <iact:property name="dataType"/>
    <iact:actionData xml:id="d54">
      <inkml:trace xmlns:inkml="http://www.w3.org/2003/InkML" xml:id="stk54" contextRef="#ctx0" brushRef="#br0">19262 6744 0,'0'0'7,"0"0"2,0 0 0,62 17 1,8 8-1,58 20 1,38 5-1,7-1 1,-24-7-1,-29-1 0,-8 1 0,-8 3 1,-9 1 0,-8-1-2,-13 1 2,-20-5-1,-21-12 1</inkml:trace>
    </iact:actionData>
  </iact:action>
  <iact:action type="add" startTime="104404">
    <iact:property name="dataType"/>
    <iact:actionData xml:id="d55">
      <inkml:trace xmlns:inkml="http://www.w3.org/2003/InkML" xml:id="stk55" contextRef="#ctx0" brushRef="#br0">20528 6247 0,'0'0'8,"0"0"1,20 46 1,22 4-1,28 28 2,13 13-3,-5 0 2,-20-20-1,-16-17 0,-13-17 0,-9-8 1,-11 0-1,-14 4 0,-24 17 1,-45 32-1,-50 18 0,-17-17 1,13-25-1,33-34 0,24-24 0</inkml:trace>
    </iact:actionData>
  </iact:action>
  <iact:action type="add" startTime="104778">
    <iact:property name="dataType"/>
    <iact:actionData xml:id="d56">
      <inkml:trace xmlns:inkml="http://www.w3.org/2003/InkML" xml:id="stk56" contextRef="#ctx0" brushRef="#br0">19866 5138 0,'0'0'8,"0"0"1,0 0 0,0 0 0,0 0 0,4 87 1,29 29-1,16 37 0,9 0 3,0-12-5,-8-25 4,-13-21-3,-12-16 2,-4-13-1,-5-8 0</inkml:trace>
    </iact:actionData>
  </iact:action>
  <iact:action type="add" startTime="105021">
    <iact:property name="dataType"/>
    <iact:actionData xml:id="d57">
      <inkml:trace xmlns:inkml="http://www.w3.org/2003/InkML" xml:id="stk57" contextRef="#ctx0" brushRef="#br0">20557 5187 0,'0'0'7,"0"0"2,0 0 1,-42 33 0,5 25-2,-17 42 2,-4 16-1,4 0 2,5-13-1,7-12 0,-11-4-2,-14-4 0,-7-4 3,-1-17-4</inkml:trace>
    </iact:actionData>
  </iact:action>
  <iact:action type="add" startTime="105225">
    <iact:property name="dataType"/>
    <iact:actionData xml:id="d58">
      <inkml:trace xmlns:inkml="http://www.w3.org/2003/InkML" xml:id="stk58" contextRef="#ctx0" brushRef="#br0">19175 5817 0,'0'0'8,"0"0"2,0 0-1,41-13 0,38 9 1,65 4-1,72 4 1,32 9-1,-16 7 0,-46 1 1,-50 4-1,-45 4 0,-41 8 1</inkml:trace>
    </iact:actionData>
  </iact:action>
  <iact:action type="add" startTime="106896">
    <iact:property name="dataType"/>
    <iact:actionData xml:id="d59">
      <inkml:trace xmlns:inkml="http://www.w3.org/2003/InkML" xml:id="stk59" contextRef="#ctx0" brushRef="#br0">20271 6711 0,'0'0'6,"0"0"3,0 0 1,0 0-1,0 0 1,0 0-2,0 0 3,0 0-2,0 0 0,0 0 0,0 0 0,0 0 1,0 0 0,0 0-2,0 0 2,54 17 1,37 12-3,29 4 1,4-4 0,-25-13 1,-8-12-1</inkml:trace>
    </iact:actionData>
  </iact:action>
  <iact:action type="add" startTime="109244">
    <iact:property name="dataType"/>
    <iact:actionData xml:id="d60">
      <inkml:trace xmlns:inkml="http://www.w3.org/2003/InkML" xml:id="stk60" contextRef="#ctx0" brushRef="#br0">20424 8243 0,'0'0'7,"0"0"3,0 0-1,0 0 0,0 0 0,0 0 1,0 0 1,0-62-3,29 25 1,8-5 0,1 1 1,-5 3-1,-4 5 1,0 4-1,0 0 0,-5 5 1,1-1 0,-4 4 0,0 4-2,-1 5 1,-3 4 0,3 4 1,5 8-1,4 4 1,13 13-1,16 16 1,8 25-2,8 29 2,1 17 0,-13 4-2,-13-21 2,-15-29 0,-14-17-2,-7-16 2,-9-8-1,0-4 0,-4-5 1,0-4-1,0-4 0,0-4 0</inkml:trace>
    </iact:actionData>
  </iact:action>
  <iact:action type="add" startTime="109721">
    <iact:property name="dataType"/>
    <iact:actionData xml:id="d61">
      <inkml:trace xmlns:inkml="http://www.w3.org/2003/InkML" xml:id="stk61" contextRef="#ctx0" brushRef="#br0">21703 7589 0,'0'0'8,"0"0"1,0 0 0,-50 37 0,-41 42 0,-70 66 1,-42 37-1,-8 8 0,25-16 1,16-12-1,42-30 0,33-16 1,28-25-1,14-16 0</inkml:trace>
    </iact:actionData>
  </iact:action>
  <iact:action type="add" startTime="110206">
    <iact:property name="dataType"/>
    <iact:actionData xml:id="d62">
      <inkml:trace xmlns:inkml="http://www.w3.org/2003/InkML" xml:id="stk62" contextRef="#ctx0" brushRef="#br0">22116 7204 0,'0'0'9,"0"0"-1,0 0 0,0 0 2,-37 99-1,-29 58 0,-25 71 1,12 0-1,-4-5 1,26-28-1,11-9 0,13-20 1,8-29-1,-4-26 0,4-32 1,1-25-1,7-29 2,5-25-3,-9-25 1</inkml:trace>
    </iact:actionData>
  </iact:action>
  <iact:action type="add" startTime="110495">
    <iact:property name="dataType"/>
    <iact:actionData xml:id="d63">
      <inkml:trace xmlns:inkml="http://www.w3.org/2003/InkML" xml:id="stk63" contextRef="#ctx0" brushRef="#br0">22170 7088 0,'0'0'10,"0"0"-2,0 0 1,37 70 0,13 21 0,16 42 1,9 12 0,-5 4-2,0 20 2,-8 5-1,-4 0 1,-8-4-1,-5-13 0,-20-8 0,-4-16 1,-13-26-1,-8-36 0,-4-26 0,0-20 1,0-21-1,4-4 1</inkml:trace>
    </iact:actionData>
  </iact:action>
  <iact:action type="add" startTime="110804">
    <iact:property name="dataType"/>
    <iact:actionData xml:id="d64">
      <inkml:trace xmlns:inkml="http://www.w3.org/2003/InkML" xml:id="stk64" contextRef="#ctx0" brushRef="#br0">21806 8065 0,'0'0'7,"0"0"4,0 0-2,87 8-1,37 13 1,58 4 0,4 0 2,-24-13 2,-42-4-6</inkml:trace>
    </iact:actionData>
  </iact:action>
  <iact:action type="add" startTime="111867">
    <iact:property name="dataType"/>
    <iact:actionData xml:id="d65">
      <inkml:trace xmlns:inkml="http://www.w3.org/2003/InkML" xml:id="stk65" contextRef="#ctx0" brushRef="#br0">23329 7307 0,'0'0'6,"0"0"3,0 0 1,0 0-1,0 0 1,0 0-1,0 0 0,0 0 1,0 0 1,0 0-2,-25 120 0,21 38-1,12 40 3,0-3-3,5-34 1,-5-41 1,0-41-1,-4-29 0,-4-17 1,0-12-1,0-9 0,0-4 2,0-4-3,0-4 1,0 0 1,0 0-1,0 0 0,0 0 1,0 0-1,0 0 0,0 0 0,71-53 2,-22 40-2,9 1-1,-4 4 2,-9 3 0,-16 5-1,-8 0 0,-9 9 0,-7 7 1,-5-16-1,-42 87 1,-24 0-1,-17 4 0,9-12 1,16-25-1,17-21 0,16-12 1,12-17-1,9-17 0,4-28 1,17-67-1,24-82 1,17-46-1,8 20 0,5 43 1,-5 48 0,-17 55 0,-11 33 3,-14 16 2,-7 9-12,0 12 3,3 12 3,22 34 1,28 65 3,25 59-1,-12 16-9,-9-24 7,-24-50 4,-13-42-10,-12-20 8,-4-17 4,-5-12-14,-3-13 11,7-16-9,18-30 8,28-53 1,17-45-11,-26 3 8,-15 34 4,-17 32-9,-9 26 6,-8 12 3,-3 13-11,-1 3 10,0 9-8,-4 8 6,0 4-3,0-8 1,-13 96 1,1 20 2,-4 37 1,-9 33-10,-8 21 8,-5-8 4,-7 0-12,-13-1 9,-12-11 5,-13-26-15,-16-28 8,-21-47-6,-21-44 8,-33-42 3,-99-50-12</inkml:trace>
    </iact:actionData>
  </iact:action>
  <iact:action type="add" startTime="118469">
    <iact:property name="dataType"/>
    <iact:actionData xml:id="d66">
      <inkml:trace xmlns:inkml="http://www.w3.org/2003/InkML" xml:id="stk66" contextRef="#ctx0" brushRef="#br0">19671 9373 0,'0'0'2,"0"0"-1,0 0 9,0 0-1,0 0 0,0 0 1,0 0-1,0 0 2,79-8-3,-13 0 1,29-1 1,17 1-1,12 0 1,0 4 0,8 0-1,13 4 0,25-5 0,12 1 1,17 0-1,20 0 2,12-8-3,5-1 1,0 5 0,-8 4 1,-1 8-1,9 8 1,8 13 0,9 4-2,-5 4 2,0 4-1,-8-3 0,0-10 1,8-3 0,-4-8-2</inkml:trace>
    </iact:actionData>
  </iact:action>
  <iact:action type="add" startTime="130196">
    <iact:property name="dataType"/>
    <iact:actionData xml:id="d67">
      <inkml:trace xmlns:inkml="http://www.w3.org/2003/InkML" xml:id="stk67" contextRef="#ctx0" brushRef="#br0">13581 14785 0,'0'0'3,"0"0"-2,0 0 8</inkml:trace>
    </iact:actionData>
  </iact:action>
  <iact:action type="add" startTime="130604">
    <iact:property name="dataType"/>
    <iact:actionData xml:id="d68">
      <inkml:trace xmlns:inkml="http://www.w3.org/2003/InkML" xml:id="stk68" contextRef="#ctx0" brushRef="#br0">13018 14366 0,'0'0'6,"0"0"4,0 0 1,0 0-4,0 0 2,0 0 1,0 0-1,0 0 0,-54 54 1,17 17-1,-17 74 0,-24 86 2,-21 43-2,-9 15 0,-16-3 0,-13-33 2,30-50-3,20-54 1,33-46 1,21-37-1,12-16 1,13-17-1,4-16 0,4-17 0,0-13 1</inkml:trace>
    </iact:actionData>
  </iact:action>
  <iact:action type="add" startTime="130986">
    <iact:property name="dataType"/>
    <iact:actionData xml:id="d69">
      <inkml:trace xmlns:inkml="http://www.w3.org/2003/InkML" xml:id="stk69" contextRef="#ctx0" brushRef="#br0">13246 14279 0,'0'0'7,"0"0"3,0 0-1,0 0 0,0 0 1,0 0 1,0 0-4,41 34 3,-37-26-1,9 0 0,-5 21 2,9 37-3,20 83 1,21 112 1,8 29 0,21-4-1,-4-42 0,-5-58 1,-3-37 0,-22-33-2,-11-29 2,-13-25-1,-4-12 0,-9-13 0,-3-8 1,-5-8-1,-4-9 0</inkml:trace>
    </iact:actionData>
  </iact:action>
  <iact:action type="add" startTime="131435">
    <iact:property name="dataType"/>
    <iact:actionData xml:id="d70">
      <inkml:trace xmlns:inkml="http://www.w3.org/2003/InkML" xml:id="stk70" contextRef="#ctx0" brushRef="#br0">12451 15435 0,'0'0'6,"0"0"4,0 0-1,42 0 0,36 4 1,59 0-1,49 0 0,13 0 2,-13 0-3,-16 0 2,-42 1-1,-37 3 0,-25 0 1,-16 0 0,-5-3-1,-8-5 1,5-5-2,-1-15 1</inkml:trace>
    </iact:actionData>
  </iact:action>
  <iact:action type="add" startTime="132479">
    <iact:property name="dataType"/>
    <iact:actionData xml:id="d71">
      <inkml:trace xmlns:inkml="http://www.w3.org/2003/InkML" xml:id="stk71" contextRef="#ctx0" brushRef="#br0">13295 14437 0,'0'0'7,"0"0"2,0 0 2,0 0-2,0 0-1,0 0 3,0 0-3,0 0 2,0 0-2,0 0 2,-41 33-1,-17 37 1,-45 79-1,-38 91 1,-8 42-1,21 16 0,0-4 1,8-29-1,12-17 1,13-28-1,33-50 1,20-46-1,14-50 0,15-45 1,5-24-2</inkml:trace>
    </iact:actionData>
  </iact:action>
  <iact:action type="add" startTime="132843">
    <iact:property name="dataType"/>
    <iact:actionData xml:id="d72">
      <inkml:trace xmlns:inkml="http://www.w3.org/2003/InkML" xml:id="stk72" contextRef="#ctx0" brushRef="#br0">13279 14081 0,'0'0'10,"0"0"-1,12 41 0,9 25-1,16 46 2,5 25-1,-5-1 0,-12-16 0,-5-24 0,5 11 1,8 38-1,25 75 1,17 65-1,-1 18 0,5-30 1,-17-54-1</inkml:trace>
    </iact:actionData>
  </iact:action>
  <iact:action type="add" startTime="142332">
    <iact:property name="dataType"/>
    <iact:actionData xml:id="d73">
      <inkml:trace xmlns:inkml="http://www.w3.org/2003/InkML" xml:id="stk73" contextRef="#ctx0" brushRef="#br0">19754 9377 0,'0'0'3,"0"0"1,0 0 2,0 0 4,0 0-1,0 0 0,0 0 1,0 0-1,50 0 2,-26 0-3,5 4 2,4-4-1,5 5 0,7-1 0,5 0 1,12-4-1,4 0 0,4 0 2,13 0-2,12 0 0,9 4 0,12 0 0,-9 0 0,21 0 1,13 1-1,8-1 0,0 0 1,0 0-1,8 0 1,-16-4-1,-1 4 1,1 0-1,0 1 0,12-1 0,8 0 1,5 4 0,-1 0-2,1-3 2,-9-1-1,0 0 0,-16 0 1,-17 0 0,-8-4-1,0-4 1,8 4-1,4 4 0,0 0 0,-12 5 0,-12-5 2,-5 0-3,-4-4 1,-4 4 1,-4 0-1,-13 4 0,-12 1 1,-16-1-1,-17-4 1,-8 0-1</inkml:trace>
    </iact:actionData>
  </iact:action>
  <iact:action type="add" startTime="143272">
    <iact:property name="dataType"/>
    <iact:actionData xml:id="d74">
      <inkml:trace xmlns:inkml="http://www.w3.org/2003/InkML" xml:id="stk74" contextRef="#ctx0" brushRef="#br0">23866 8972 0,'0'0'7,"0"0"3,0 0 0,0 0-2,0 0 2,0 0-1,0 0 0,0 0 1,-74-17 0,-1-4-1,-28-4 0,-9 5 2,21 7-2,17 1 0,16 4 0,8-1 0,13 1 1,4 0-1,4-5 0,0-3 0,4-5 1,0-8-1,5-4 1,3-13-2,5-11 2,8-18 0,4-24-1,8-26 0,8-19 0,17-18 0,13 1 1,4 12 0,8 12-1,4 21 0,4 4 0,4 5 0,-4 7 1,-8 9-1,-12 25 1,-9 16-1,-4 17 1,-4 16-1,-4 9 0,4 12 0,21 13 1,32 24-1,34 30 1,25 28-1,-25 17 0,-25 16 1,-29 22-1,-29 36 0,-41 17 0,-42 33 1,-41 21-1,-25-41 1,-12-30 0,-9-24-2,1-55 2,12-36-1,20-42 1,30-37-1,7-29 0</inkml:trace>
    </iact:actionData>
  </iact:action>
  <iact:action type="add" startTime="144402">
    <iact:property name="dataType"/>
    <iact:actionData xml:id="d75">
      <inkml:trace xmlns:inkml="http://www.w3.org/2003/InkML" xml:id="stk75" contextRef="#ctx0" brushRef="#br0">20648 9025 0,'0'0'8,"0"0"1,0 0 0,0 0 0,0 0 0,57 29 1,-32-20 1,4-1-4,-4-4 3,0 0-1,0 0 1,8 1-2,21 7 2,32 4-1,43 1 2,32 4-3,25 4 1,-4-5 1,5 1 0,-1 0-2,-8-5 3,-13-3-3,-12 3 2,-20-7-1,-26-5 0,-20 0 1,-21 0 0,-16 0-2,-13-4 2,-8 0-1,-4 0 1,4 0-2</inkml:trace>
    </iact:actionData>
  </iact:action>
  <iact:action type="add" startTime="147629">
    <iact:property name="dataType"/>
    <iact:actionData xml:id="d76">
      <inkml:trace xmlns:inkml="http://www.w3.org/2003/InkML" xml:id="stk76" contextRef="#ctx0" brushRef="#br0">15720 13638 0,'0'0'3,"0"0"-2,0 0 8,0 0 2,0 0-3,-54-25 2,0-25-1,-28-28 0,-22-22 1,1 5 1,12 12-1,25 9-3,24-5 2,17-25 1,21-32 0,25-46-1,16-30 0,13 10 0,12 19 1,-13 43-1,-11 36 1,-5 34-1,0 24 0,0 13 0,13 12 0,16 17 1,49 21 0,75 49-1,50 50 1,-12 25-2,-50-5 3,-59-16-3,-40-4 1,-46 0 1,-46 17-1,-74 70 2,-120 74-2,-74 9-1,3-42 3,55-78-3,70-63 1,45-53 1,25-67 0,-21-86-2</inkml:trace>
    </iact:actionData>
  </iact:action>
  <iact:action type="add" startTime="148924">
    <iact:property name="dataType"/>
    <iact:actionData xml:id="d77">
      <inkml:trace xmlns:inkml="http://www.w3.org/2003/InkML" xml:id="stk77" contextRef="#ctx0" brushRef="#br0">6754 14188 0,'0'0'6,"0"0"4,0 0-1,67 13 1,28-1-1,58 1 0,33-1 1,13 0 2,16 1-6,12-1 3,13-3 1,8 7-1,1-8 0,-18-3 1,-40-5-1,-42-5 1,-42 1-1,-32 0 0,-30 0 1,-20 4-1,-21 0 1,-4 0-1,0 0 0,-178 8 0,-99 30 1,-112 44-1,37 18 1,1 3-1,61-12 0,54-16 0,58-25 0,63-21 1,44-17-1,30-8 1,16-4-1,13 0 0,8 0 0,4 0 1,0 0-1,0 0 1,132-25-1,29-4 0,54-12 1,46-17-1,4 0 1,-17 4-1,-29 4 0,-28 13 0,-30 4 1,-41 8-1,-33 4 0,-29 9 1,-25 4-1,-17 4 0,-16-1 1,-16 1-1,-50-8 0,-71-9 1,-49-4-1,25 5 1,49 7-1,37 5 0,34 0 1,29 4-1,16-1 0,41-11 0,129-34 1</inkml:trace>
    </iact:actionData>
  </iact:action>
  <iact:action type="add" startTime="157052">
    <iact:property name="dataType"/>
    <iact:actionData xml:id="d78">
      <inkml:trace xmlns:inkml="http://www.w3.org/2003/InkML" xml:id="stk78" contextRef="#ctx0" brushRef="#br0">1947 14470 0,'0'0'2,"0"0"-1,-50 116 11,-24 112-5,-59 177 4,-7 59-1,7-33-2,26-84 1,16-78 1,24-57-2,9-67 2,25-50-1,9-37 2,24-38-4,0-20 3,0 0-1,82-331 1</inkml:trace>
    </iact:actionData>
  </iact:action>
  <iact:action type="add" startTime="157252">
    <iact:property name="dataType"/>
    <iact:actionData xml:id="d79">
      <inkml:trace xmlns:inkml="http://www.w3.org/2003/InkML" xml:id="stk79" contextRef="#ctx0" brushRef="#br0">1864 14607 0,'0'0'9,"0"0"0,0 0 0,0 0 1,0 0-1,17 82 0,7 84 1,1 58 0,-8 20 3,-1 33-4,-7-20 1</inkml:trace>
    </iact:actionData>
  </iact:action>
  <iact:action type="add" startTime="157506">
    <iact:property name="dataType"/>
    <iact:actionData xml:id="d80">
      <inkml:trace xmlns:inkml="http://www.w3.org/2003/InkML" xml:id="stk80" contextRef="#ctx0" brushRef="#br0">1376 16490 0,'0'0'9,"0"0"-1,49-16 0,34-21 2,41-30-1</inkml:trace>
    </iact:actionData>
  </iact:action>
  <iact:action type="add" startTime="157786">
    <iact:property name="dataType"/>
    <iact:actionData xml:id="d81">
      <inkml:trace xmlns:inkml="http://www.w3.org/2003/InkML" xml:id="stk81" contextRef="#ctx0" brushRef="#br0">5066 12317 0,'0'0'7,"-29"54"4,-20 95-4,-30 149 5,5 70-4,20-28 1,25-83 0,8-75 0,9-62 0,-1-41 1,5-30-1,4-16 1,4-24-1,0-14 0,0 5 1,16-91-1,13-16 0,13-9 0,12 16 1,16 13-1,4 17 1,17 29 0,13 28-2,24 34 2,29 45-1,-24 38 0,-59 16 1,-66-8-1,-57 16 0,-71 25 1,-70 4-1,-26-24 0,22-46 1,45-54-1,37-41 0</inkml:trace>
    </iact:actionData>
  </iact:action>
  <iact:action type="add" startTime="159557">
    <iact:property name="dataType"/>
    <iact:actionData xml:id="d82">
      <inkml:trace xmlns:inkml="http://www.w3.org/2003/InkML" xml:id="stk82" contextRef="#ctx0" brushRef="#br0">3957 17306 0,'0'0'6,"0"0"4,0 0-1,0 0 0,0 0 1,0 0 1,0 0-3,0 0 1,0 0 0,42-8 1,-17 4 1,-1-1-3,10 1 1,7 0 0,17 0 1,25-4-1,41-1 0,41-3 2,30 0-3,32-1 2,9 1-2,-4 3 2,-9 1 0,-4 4-1,-12 4 0,25 8 1,12 1-1,25-9 0,41-17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13:34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19">
    <iact:property name="dataType"/>
    <iact:actionData xml:id="d0">
      <inkml:trace xmlns:inkml="http://www.w3.org/2003/InkML" xml:id="stk0" contextRef="#ctx0" brushRef="#br0">12294 11071 0,'0'0'1,"0"0"3,0 0 4,0 0 1,0 0 1,66 0-1,9 0 1,49 4-1,29 4 1,37 0 1,17 1 0,62 3-2,46 1 0,3-1 0,26-4 1,-38-4 0,8 1-2,-41-5 2,-4-9-1,21-3 0</inkml:trace>
    </iact:actionData>
  </iact:action>
  <iact:action type="add" startTime="7672">
    <iact:property name="dataType"/>
    <iact:actionData xml:id="d1">
      <inkml:trace xmlns:inkml="http://www.w3.org/2003/InkML" xml:id="stk1" contextRef="#ctx0" brushRef="#br0">6916 14342 0,'0'0'8,"0"0"1,0 0 1,0 0-1,0 0 0,45-5 1,13-3-1,33-4 0,21-1 1,37 1 0,29-5 1,29 5-2,37-9 2,49 13-3,51 4 2,99-9-2,107 1 2,87-21 0,112-13-1,95-3 0,78-9 0</inkml:trace>
    </iact:actionData>
  </iact:action>
  <iact:action type="add" startTime="10765">
    <iact:property name="dataType"/>
    <iact:actionData xml:id="d2">
      <inkml:trace xmlns:inkml="http://www.w3.org/2003/InkML" xml:id="stk2" contextRef="#ctx0" brushRef="#br0">17511 11187 0,'0'0'2,"0"0"-1,0 0-1,0 0 0,0 0 4,0 0-4,0 0 5,0 0 5,0 0-2,0 0 2,0 0-1,0 0 0,0 0 1,54 20-1,-29-16 0,0 1 1,4-1-1,-13-4 1,1 4-1,-1-4 1,-3 0-1,-1 0 0,1 0 0,-1 0 1,5 0-1,-1 0 1,9 0-1,4 0 1,4-4-1,4 0 0,-4-1 1,-4 1 1,0 0 0,9 4-2,24 0 1,37 4-1,37 0 0,38 9 2,25-1-2,-1 5 0,5-1 0,-8 5 0,-13 0 1,-9-5-4,-7-3 3,8-5 1,20-20-1,59-30 1</inkml:trace>
    </iact:actionData>
  </iact:action>
  <iact:action type="add" startTime="17804">
    <iact:property name="dataType"/>
    <iact:actionData xml:id="d3">
      <inkml:trace xmlns:inkml="http://www.w3.org/2003/InkML" xml:id="stk3" contextRef="#ctx0" brushRef="#br0">19725 11071 0,'0'0'2,"0"0"1,0 0 14,-70 8-14,20-4 4,-16 0 3,-9-4-1,5 0 1,-13 0-1,0-4 3,-8 0-4,-16-8 1,-5-9 0,9-4 1,20 0-1,21-4 1,16 4-1,17 5 1,13-1-1,12 0 0,12-12 1,21-29 0,25-33-2,20-17 2,9 4-1,-4 26 1,-1 11 0,-12 17-2,-12 13 1,-12 12 0,-9 8 2,-9 9-2,1 4 0,-4-1 1,4 5 0,8 0-1,8 4 0,17 4-1,8 4 3,5 5-3,-5 3 1,0 1 1,-4 4 0,-4-1 0,0 5-1,-8 0-1,-9 0 2,-8-4-1,-8-1 1,0 1-1,-17 0 0,-4 4 1,-8 4-1,-12 20 1,-22 26-1,-15 16 0,-14 8 0,-7-4 1,-1-8 0,-7-8-1,-14-9 0,1-16 0,4-16 1,21-22-1,24-16 0</inkml:trace>
    </iact:actionData>
  </iact:action>
  <iact:action type="add" startTime="27458">
    <iact:property name="dataType"/>
    <iact:actionData xml:id="d4">
      <inkml:trace xmlns:inkml="http://www.w3.org/2003/InkML" xml:id="stk4" contextRef="#ctx0" brushRef="#br0">17631 4032 0,'0'0'2,"0"0"1,0 0 12,0 0-11,-16 42 4,-9 24 2,-25 75-1,-28 49 2,-5 13 1,-4 4-4,9-8 2,15-25-1,18-21 1,16-37-1,8-33 0,13-34 2,8-36-4,0-13 4</inkml:trace>
    </iact:actionData>
  </iact:action>
  <iact:action type="add" startTime="27698">
    <iact:property name="dataType"/>
    <iact:actionData xml:id="d5">
      <inkml:trace xmlns:inkml="http://www.w3.org/2003/InkML" xml:id="stk5" contextRef="#ctx0" brushRef="#br0">17842 3858 0,'0'0'7,"0"0"3,0 0-1,46 100 1,-30 24-1,9 50 0,4 8 4,4 4-6,-8-24 3,0-26-1,8-20 1,4-20-2,-4-22 2,-4-20-1</inkml:trace>
    </iact:actionData>
  </iact:action>
  <iact:action type="add" startTime="27942">
    <iact:property name="dataType"/>
    <iact:actionData xml:id="d6">
      <inkml:trace xmlns:inkml="http://www.w3.org/2003/InkML" xml:id="stk6" contextRef="#ctx0" brushRef="#br0">17288 5100 0,'0'0'7,"0"0"2,41-8 1,17 0-1,46 0 1,49-9-1,25-4 1,8 1-1</inkml:trace>
    </iact:actionData>
  </iact:action>
  <iact:action type="add" startTime="28185">
    <iact:property name="dataType"/>
    <iact:actionData xml:id="d7">
      <inkml:trace xmlns:inkml="http://www.w3.org/2003/InkML" xml:id="stk7" contextRef="#ctx0" brushRef="#br0">18670 4823 0,'0'0'6,"0"0"4,95 21 0,29 20-1,58 17 0,25-8 2,-29-17-3,-46-12 1,-41-9 1,-29-8 0,-20-4-1</inkml:trace>
    </iact:actionData>
  </iact:action>
  <iact:action type="add" startTime="28400">
    <iact:property name="dataType"/>
    <iact:actionData xml:id="d8">
      <inkml:trace xmlns:inkml="http://www.w3.org/2003/InkML" xml:id="stk8" contextRef="#ctx0" brushRef="#br0">19158 4653 0,'0'0'6,"0"0"4,95 21-1,34 20 1,40 26-1,-7 15 1,-47-11-1,-48-26 0,-34-16 0,-25-8 1,-20 4-1,-30 16 1,-61 50-1,-55 46 1,5 8-1,38-17 0</inkml:trace>
    </iact:actionData>
  </iact:action>
  <iact:action type="add" startTime="28709">
    <iact:property name="dataType"/>
    <iact:actionData xml:id="d9">
      <inkml:trace xmlns:inkml="http://www.w3.org/2003/InkML" xml:id="stk9" contextRef="#ctx0" brushRef="#br0">21090 4405 0,'0'0'5,"0"0"4,0 0 1,-66 50 0,-21 16-1,-20 17 0,-9 12 2,25-8-2,20-4 0,22-5 0,24-12 1,8-16-1,22-8 0,15-5 1,26-4-1,28-4 0,21-8 1,-4-17-1,-8-8 2,-17-5-3,-20 1 1,-13 4 1,-17 4-1,-7 4 0,-5 4 0,-4-8 0,-21 58 1,-4 13 0,-16 20-1,16-4 1,25-25-2,25-8 2,41-5-1,62-16 1,46-33-1,70-41 0</inkml:trace>
    </iact:actionData>
  </iact:action>
  <iact:action type="add" startTime="29352">
    <iact:property name="dataType"/>
    <iact:actionData xml:id="d10">
      <inkml:trace xmlns:inkml="http://www.w3.org/2003/InkML" xml:id="stk10" contextRef="#ctx0" brushRef="#br0">15579 6111 0,'0'0'7,"71"-4"2,73-1 1,113 5 0,103 5 1,54 3 0,-17-8-3,25 4 3,-29-4-4,21 4 3,53 8 0,13 9-1,79 4 2,24-8-3,38-26 2,82-32-2</inkml:trace>
    </iact:actionData>
  </iact:action>
  <iact:action type="add" startTime="32001">
    <iact:property name="dataType"/>
    <iact:actionData xml:id="d11">
      <inkml:trace xmlns:inkml="http://www.w3.org/2003/InkML" xml:id="stk11" contextRef="#ctx0" brushRef="#br0">17772 7158 0,'0'0'8,"0"0"1,-54 54 0,-37 74 0,-41 88 2,16 7 1,25-41-2,41-62-2,17-41 2,17-33-1,-1-26 0,13-20 0,4 0-3,0 0 5,112-232-2,12-28 1,-12 11-2,-50 88 3,-33 78-3,-17 42 1,-4 16 1,1 12-1,3 9 0,9 12 1,24 30 0,38 49-1,29 53 0,-5 18 1,-24-26-1,-25-32 0,-21-30 1,-12-20-1,-9-13 0,-16-4 2,-12 0-3</inkml:trace>
    </iact:actionData>
  </iact:action>
  <iact:action type="add" startTime="32403">
    <iact:property name="dataType"/>
    <iact:actionData xml:id="d12">
      <inkml:trace xmlns:inkml="http://www.w3.org/2003/InkML" xml:id="stk12" contextRef="#ctx0" brushRef="#br0">17549 8019 0,'0'0'7,"0"0"3,0 0-1,0 0 1,0 0-1,70-33 0,33 4 1,55-12-1,24-9 1</inkml:trace>
    </iact:actionData>
  </iact:action>
  <iact:action type="add" startTime="32646">
    <iact:property name="dataType"/>
    <iact:actionData xml:id="d13">
      <inkml:trace xmlns:inkml="http://www.w3.org/2003/InkML" xml:id="stk13" contextRef="#ctx0" brushRef="#br0">18848 7659 0,'0'0'7,"0"0"2,124 0 1,75 0-1,82-12 2,-20-5 1,-59 1-3,-69-1 0,-59 5 1,-41-1-1,-25 5-1</inkml:trace>
    </iact:actionData>
  </iact:action>
  <iact:action type="add" startTime="32805">
    <iact:property name="dataType"/>
    <iact:actionData xml:id="d14">
      <inkml:trace xmlns:inkml="http://www.w3.org/2003/InkML" xml:id="stk14" contextRef="#ctx0" brushRef="#br0">19746 7100 0,'0'0'7,"0"0"3,0 0-1,0 0 0,0 0 1,103 37-1,0-3 0,22 11 1,-18 17 0,-28 9 3,-38 20-3,-37 20-1,-45 47-2,-63 49 3,-32-17 0,24-53-1,46-63 0,29-45 1,29-37-2,8 8 1</inkml:trace>
    </iact:actionData>
  </iact:action>
  <iact:action type="add" startTime="33048">
    <iact:property name="dataType"/>
    <iact:actionData xml:id="d15">
      <inkml:trace xmlns:inkml="http://www.w3.org/2003/InkML" xml:id="stk15" contextRef="#ctx0" brushRef="#br0">20672 6674 0,'0'0'8,"0"0"0,46 12 1,8 34 1,41 61-1,45 71 2,26 34 0,-9-26-2,-12-33 1,-33-54-1,-25-37 1,-17-24-1,-16-34 0,8-41 0</inkml:trace>
    </iact:actionData>
  </iact:action>
  <iact:action type="add" startTime="33243">
    <iact:property name="dataType"/>
    <iact:actionData xml:id="d16">
      <inkml:trace xmlns:inkml="http://www.w3.org/2003/InkML" xml:id="stk16" contextRef="#ctx0" brushRef="#br0">22307 6545 0,'0'0'9,"0"0"5,-33 54-10,-71 95 6,-111 112 0,-37-25 3,45-87-6,70-70 4,54-42-2,38-20 0,24-13-1</inkml:trace>
    </iact:actionData>
  </iact:action>
  <iact:action type="add" startTime="33506">
    <iact:property name="dataType"/>
    <iact:actionData xml:id="d17">
      <inkml:trace xmlns:inkml="http://www.w3.org/2003/InkML" xml:id="stk17" contextRef="#ctx0" brushRef="#br0">22654 6628 0,'0'0'6,"0"0"4,42 37 0,24 42-1,29 49 0,-4 13 2,-17-21-3,-20-29 2,-21-33-1,-4-29 1,-12-29-1,12-25 0,25-45 0,12-50 1,0 4-1,-12 29 0,-13 25 1,-12 21-1,-8 16 1,-9 12-1,-12 13 0,0 0 0,0 0 1,-169 125 0,49-30-1,20 0 0,30-8 1,12 21-1,12 24 0,13 50 1,0 58-1,8 21 0,17-12 1,8-63-1,13-70 1,3-54-1</inkml:trace>
    </iact:actionData>
  </iact:action>
  <iact:action type="add" startTime="33955">
    <iact:property name="dataType"/>
    <iact:actionData xml:id="d18">
      <inkml:trace xmlns:inkml="http://www.w3.org/2003/InkML" xml:id="stk18" contextRef="#ctx0" brushRef="#br0">24495 6289 0,'0'0'6,"0"0"3,0 0 1,71 54 0,3 12-1,5 21 0,-26 16 0,-32 5 2,-37 24-2,-59 71 0,-53 46 0,-21 3 1,17-28-1,36-63 0,47-32 1,28-34-1,21-25 1,17-12-1,20-16 1,8-22-1,9-16 0,29-24 1,58-47-1</inkml:trace>
    </iact:actionData>
  </iact:action>
  <iact:action type="add" startTime="34254">
    <iact:property name="dataType"/>
    <iact:actionData xml:id="d19">
      <inkml:trace xmlns:inkml="http://www.w3.org/2003/InkML" xml:id="stk19" contextRef="#ctx0" brushRef="#br0">24317 7100 0,'0'0'6,"0"0"5,0 0-2,0 0 0,83 62 0,62 34 1,58 32 1,28 25 0,-32-8-2,-50-13 0</inkml:trace>
    </iact:actionData>
  </iact:action>
  <iact:action type="add" startTime="34599">
    <iact:property name="dataType"/>
    <iact:actionData xml:id="d20">
      <inkml:trace xmlns:inkml="http://www.w3.org/2003/InkML" xml:id="stk20" contextRef="#ctx0" brushRef="#br0">20043 8578 0,'0'0'7,"0"0"2,0 0 0,54 4 1,25 5-1,53 7 1,50 1 0,54 4-1,50-5 1,74 5-1,95 4 0,87 4 0,41 8 1,-4 8-1,-33 1 1,-45-9-1,-17-16 0</inkml:trace>
    </iact:actionData>
  </iact:action>
  <iact:action type="add" startTime="35468">
    <iact:property name="dataType"/>
    <iact:actionData xml:id="d21">
      <inkml:trace xmlns:inkml="http://www.w3.org/2003/InkML" xml:id="stk21" contextRef="#ctx0" brushRef="#br0">23122 8926 0,'0'0'6,"0"0"3,0 0 1,0 0-1,8 41 1,4 13-1,9 25 1,8 20-1,4 17 0,4 8 1,1-8 2,-5-16-2,-4-22 0,-9-32-1,-7-34 0</inkml:trace>
    </iact:actionData>
  </iact:action>
  <iact:action type="add" startTime="35683">
    <iact:property name="dataType"/>
    <iact:actionData xml:id="d22">
      <inkml:trace xmlns:inkml="http://www.w3.org/2003/InkML" xml:id="stk22" contextRef="#ctx0" brushRef="#br0">23908 8649 0,'0'0'7,"0"0"1,0 0 2,-8 74 0,-1 30-1,-3 45 0,4 8 2,3-16 1,10-34-4,3-24 2,4-25-1,5-16 1,-1-18-2</inkml:trace>
    </iact:actionData>
  </iact:action>
  <iact:action type="add" startTime="36169">
    <iact:property name="dataType"/>
    <iact:actionData xml:id="d23">
      <inkml:trace xmlns:inkml="http://www.w3.org/2003/InkML" xml:id="stk23" contextRef="#ctx0" brushRef="#br0">23022 9601 0,'0'0'6,"0"0"3,0 0 1,0 0 0,0 0-1,0 0 0,0 0 0,0 0 1,33 54-1,-12-21 0,16 25 1,21 33-1,29 46 1,21 28 0,-5-16-1,-16-37 0,-25-46 1,-16-29-1,-13-20 0,-8-9 1,-9-12-1,13-17 1,21-28-1,45-59 1,41-66-1,42-74 0,4-38 0,-8-12 0</inkml:trace>
    </iact:actionData>
  </iact:action>
  <iact:action type="add" startTime="36590">
    <iact:property name="dataType"/>
    <iact:actionData xml:id="d24">
      <inkml:trace xmlns:inkml="http://www.w3.org/2003/InkML" xml:id="stk24" contextRef="#ctx0" brushRef="#br0">25103 8868 0,'0'0'7,"0"0"1,0 0 2,0 0-1,0 0 1,0 0-1,0 0 0,0 0 1,0 0-1,0 0 0,0 0 1,0 0-1,0 0 0,0 0 1,0 0-1,0 0 1,0 0-1,-78 50 0,-55 28 1,-44 34 1,15-12 0,46-26-2,42-32 1,28-26-1,22-20 0</inkml:trace>
    </iact:actionData>
  </iact:action>
  <iact:action type="add" startTime="36887">
    <iact:property name="dataType"/>
    <iact:actionData xml:id="d25">
      <inkml:trace xmlns:inkml="http://www.w3.org/2003/InkML" xml:id="stk25" contextRef="#ctx0" brushRef="#br0">24723 8475 0,'0'0'8,"0"0"2,0 0-1,0 0 0,25 95 1,-5 21-1,13 41 1,-4-8 0,-8-41-1,-8-29 0,-9-21 1,-8-9-1</inkml:trace>
    </iact:actionData>
  </iact:action>
  <iact:action type="add" startTime="37056">
    <iact:property name="dataType"/>
    <iact:actionData xml:id="d26">
      <inkml:trace xmlns:inkml="http://www.w3.org/2003/InkML" xml:id="stk26" contextRef="#ctx0" brushRef="#br0">24334 8967 0,'0'0'8,"0"0"1,0 0 0,0 0 1,0 0-1,66 21 0,38 21 1,69 32-1,55 30 3,-9 12-2,-45 12 0</inkml:trace>
    </iact:actionData>
  </iact:action>
  <iact:action type="add" startTime="37347">
    <iact:property name="dataType"/>
    <iact:actionData xml:id="d27">
      <inkml:trace xmlns:inkml="http://www.w3.org/2003/InkML" xml:id="stk27" contextRef="#ctx0" brushRef="#br0">24433 10806 0,'0'0'6,"0"0"3,0 0 1,0 0-1,0 0 1,0 0-1,0 0 0,0 0 2,0 0-2,-49-29 1,7 41-1,-7 13 1,-14 8-1,14 4 0,12-3 1,20-10 1,21-3-2,17 0-1,16 4 1,17-1 1,0-3-1,-13-4 0,-12-5 0,-12 1 0,-9 3 1,-12 9-1,-13 16 1,-12 13 1,0 4-1,13-8-1,20 0-1,29 12 1,66 16 2,63-7-3,49-59 3,95-95-3</inkml:trace>
    </iact:actionData>
  </iact:action>
  <iact:action type="add" startTime="39884">
    <iact:property name="dataType"/>
    <iact:actionData xml:id="d28">
      <inkml:trace xmlns:inkml="http://www.w3.org/2003/InkML" xml:id="stk28" contextRef="#ctx0" brushRef="#br0">19009 5804 0,'0'0'7,"0"0"1,0 0 2,0 0 0,0 0-1,0 0 0,0 0 1,58 9-1,-29-5 0,17 4 1,16 4-1,24 1 1,26-1-1,25 1 2,20-1-3,17 0 2,8 1-1,8-1 4,5-8-5,11-4 2,1 0-2,-4 0 3,-9-4-2,-16 0 0,-12 0 0,-13 4 0,-17 4 1,-7 0-1,-18 0 1,-20 1-1,-20-5 1,-13 0-2,-13-5 2,-12 5-1,-8 0 0,-8 0 1,-5 0 0,-4 0-4,1 0 3,3 0 1,9 0-1</inkml:trace>
    </iact:actionData>
  </iact:action>
  <iact:action type="add" startTime="49062">
    <iact:property name="dataType"/>
    <iact:actionData xml:id="d29">
      <inkml:trace xmlns:inkml="http://www.w3.org/2003/InkML" xml:id="stk29" contextRef="#ctx0" brushRef="#br0">13432 14155 0,'0'0'2,"0"0"1,0 0 6,0 0 1,-21-41 0,30-25-1,36-59 1,46-49-1,29 1 1,0 24-1,-16 33 0,-26 33 1,-12 25-1,-8 25 0,0 20 1,4 22-1,17 24 0,12 33 1,0 42 0,-12 37-1,-30 28 0,-28 22 0,-34 4 1,-32 16-1,-34-12 0,-8-50 1,-4-41-1,9-46 1,3-33-1,5-29 0,-34-41 1,-37-95-1,-20-154 0,36-153 0</inkml:trace>
    </iact:actionData>
  </iact:action>
  <iact:action type="add" startTime="50377">
    <iact:property name="dataType"/>
    <iact:actionData xml:id="d30">
      <inkml:trace xmlns:inkml="http://www.w3.org/2003/InkML" xml:id="stk30" contextRef="#ctx0" brushRef="#br0">18132 9895 0,'0'0'6,"0"0"3,0 0 1,0 0 0,-33 103-1,8 26 0,4 78 1,-3 66 0,-5 13 1,20-13-2,-7-21 2,8-32-3,3-30 3,1-32-4,4-38 3,0-21-1,-16-12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13:34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56">
    <iact:property name="dataType"/>
    <iact:actionData xml:id="d0">
      <inkml:trace xmlns:inkml="http://www.w3.org/2003/InkML" xml:id="stk0" contextRef="#ctx0" brushRef="#br0">8327 6069 0,'-54'-16'3,"-12"-17"-2,-30-21 9,9-13 0,25-11-2,17-26 3,12-20 0,29-21-2,16-33 1,46-41-1,41-38 0,25 9 1,17 32-1,8 42 1,8 34 0,0 40-1,9 34 0,16 8 1,-4 25-2,-4 8 2,-13 17-1,-12 16 0,-8 9 1,-1 16-1,-3 41 1,-13 26-1,-16 32 1,-17 59 0,-38-5-2,-36 25 1,-34 29 0,-49 46 2,-58 49-2,-33-16 0,-21-37 0,8-63 1,42-70-1,25-41 0,20-38 1,17-20 0,8-25 0,4-21-2,-4-17 1,-25-36 1,-33-55-2,-37-70 2,-4-45-1,16-34 2,42 17-3,70 9 2,75-43-2,107-48 1</inkml:trace>
    </iact:actionData>
  </iact:action>
  <iact:action type="add" startTime="11496">
    <iact:property name="dataType"/>
    <iact:actionData xml:id="d1">
      <inkml:trace xmlns:inkml="http://www.w3.org/2003/InkML" xml:id="stk1" contextRef="#ctx0" brushRef="#br0">15968 5970 0,'0'0'5,"-66"-95"5,37-5-1,29-57 1,41-108 0,55-91-1,61-50 0,25 38 1,-4 45-1,8 49 0,4 59 1,-12 66-1,-8 50 0,-13 57 1,-12 42-1,24 58 1,30 58-1,12 83 0,-25 49 0,-20 17 0,-21 9 1,-38-9 0,-20 8-1,-37 25 0,-50 4 1,-58 29-1,-71 5 0,-86-38 1,-54-79-1,-20-61 0,-13-71 1,49-63-1,38-28 1,21-41-1,28-17 0,17-46 0,9-124 1,40-190-1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1:13:34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64">
    <iact:property name="dataType"/>
    <iact:actionData xml:id="d0">
      <inkml:trace xmlns:inkml="http://www.w3.org/2003/InkML" xml:id="stk0" contextRef="#ctx0" brushRef="#br0">9071 7315 0,'0'0'2,"0"0"1,0 0 6,0 0-1,0 0 1,42 5 1,20 3 0,41 0-1,54-4 1,50-8 0,58 4-1,58-4 0,41 0 0,37 0 1,42-9-1,45-7 1</inkml:trace>
    </iact:actionData>
  </iact:action>
  <iact:action type="add" startTime="10743">
    <iact:property name="dataType"/>
    <iact:actionData xml:id="d1">
      <inkml:trace xmlns:inkml="http://www.w3.org/2003/InkML" xml:id="stk1" contextRef="#ctx0" brushRef="#br0">16585 7394 0,'0'0'6,"0"0"3,0 0 1,0 0-1,66 0 1,25 4-1,50 0 1,45 1 0,37-5-1,50-9 0,54 1 0,62 4 1,50 0-1,16 8 1,20 8-1,-32-3 0,-33 3 1,-17-4 0,-8-8-2</inkml:trace>
    </iact:actionData>
  </iact:action>
  <iact:action type="add" startTime="11956">
    <iact:property name="dataType"/>
    <iact:actionData xml:id="d2">
      <inkml:trace xmlns:inkml="http://www.w3.org/2003/InkML" xml:id="stk2" contextRef="#ctx0" brushRef="#br0">3519 3353 0,'83'-41'6,"132"-42"4,74-16 1,59-9-2,-9 9 1,-12 16-2,-12 17 2,-22 32-1,13 10 0,-20 24 1,8 24-1,-17 1 4,-16 25-3,-17 8-2,-29 8 1,-13 25 0,5 17 1,-29 24-1,-12 17 1,-21 9 0,-34 7-2,-28 26 3,-37 8-3,-46 24 1,-50 34 0,-41 24 1,-62 38 0,-13-33-1,-20-29 1,-37-1-1,-17-45 1,-21-20-1,-37-13 0,-37-25 0,-54-12 1,-83-9 0,-49-20-1,-8-29 1,73-50-1,51-41-1</inkml:trace>
    </iact:actionData>
  </iact:action>
  <iact:action type="add" startTime="12376">
    <iact:property name="dataType"/>
    <iact:actionData xml:id="d3">
      <inkml:trace xmlns:inkml="http://www.w3.org/2003/InkML" xml:id="stk3" contextRef="#ctx0" brushRef="#br0">1930 6533 0,'-25'-87'8,"-20"-132"1,-1-179 2,46-115-1,33-125-1,25-74 0,282-166 1,471-165-1</inkml:trace>
    </iact:actionData>
  </iact:action>
  <iact:action type="add" startTime="26120">
    <iact:property name="dataType"/>
    <iact:actionData xml:id="d4">
      <inkml:trace xmlns:inkml="http://www.w3.org/2003/InkML" xml:id="stk4" contextRef="#ctx0" brushRef="#br0">5538 3933 0,'0'0'2,"0"0"-1,-50 0 11,25 0-3,1 0-1,3 0 1,4 0 0,5 0 1,0 0 0,3 0-1,5 0 0,0 0 1,4 0-1,0 0 1,0 0-1,108 0 0,16 16 1,41 1-1,26 8 1,7 0 1,-8-1-3,-12-15 1,-12-1 2,8-8-3,20-17 2,13-16-1</inkml:trace>
    </iact:actionData>
  </iact:action>
  <iact:action type="add" startTime="27966">
    <iact:property name="dataType"/>
    <iact:actionData xml:id="d5">
      <inkml:trace xmlns:inkml="http://www.w3.org/2003/InkML" xml:id="stk5" contextRef="#ctx0" brushRef="#br0">7925 4840 0,'0'0'7,"0"0"2,0 0 0,99-34 1,13 1 0,45-12-1,25-9 2,-16 0-3,-34 17 1,-16 12 1,-12 17-1</inkml:trace>
    </iact:actionData>
  </iact:action>
  <iact:action type="add" startTime="29068">
    <iact:property name="dataType"/>
    <iact:actionData xml:id="d6">
      <inkml:trace xmlns:inkml="http://www.w3.org/2003/InkML" xml:id="stk6" contextRef="#ctx0" brushRef="#br0">5099 5684 0,'0'0'9,"0"0"-1,0 0 2,50-8-2,-9 0 1,26-1 1,28-3-1,29-9 1,17-8 0,7-8 1,-3 0-1,8-1-1</inkml:trace>
    </iact:actionData>
  </iact:action>
  <iact:action type="add" startTime="29880">
    <iact:property name="dataType"/>
    <iact:actionData xml:id="d7">
      <inkml:trace xmlns:inkml="http://www.w3.org/2003/InkML" xml:id="stk7" contextRef="#ctx0" brushRef="#br0">6316 5701 0,'0'0'7,"0"0"2,0 0 0,0 0 1,62-4-1,21-9 0,53-8 1,46-7 1,50-14-3,49-16 1,29-8 1</inkml:trace>
    </iact:actionData>
  </iact:action>
  <iact:action type="add" startTime="30721">
    <iact:property name="dataType"/>
    <iact:actionData xml:id="d8">
      <inkml:trace xmlns:inkml="http://www.w3.org/2003/InkML" xml:id="stk8" contextRef="#ctx0" brushRef="#br0">5232 6748 0,'0'0'6,"0"0"5,0 0-1,0 0-3,0 0 3,0 0 0,0 0 0,0 0-2,83-25 2,-5 9-1,55-5 0,73 5 2,80-5 1,70-12-3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30:0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806">
    <iact:property name="dataType"/>
    <iact:actionData xml:id="d0">
      <inkml:trace xmlns:inkml="http://www.w3.org/2003/InkML" xml:id="stk0" contextRef="#ctx0" brushRef="#br0">3411 3436 0,'0'0'2,"0"0"-1,0 0 15,0 0-13,0 0 6,75 0 1,-17-17-1,8 1 1,8 8-1,26-9 1,16 9 1,16-17 0,9 8-2,-9 1 2,13 16-2,-5-8 1,9 8-3,-12-9 4,-5 18-3,1-1 3,16 0-3,8 0 2,-12 1-1,-9-1 1,9 0-1,8 9 0,9-9 0,-14 9 1,-7-9-1,8 8 1,0 1-1,-8-17 0,-17 0 0,-12 0 2,-5 8-2,-3 1-1,-5-1 2,-12-8-1,-17 0 1,-12-8-1,-8-1 1,-9-7-2,-8-1 3,-8 1-2,-9-1 0,-3 0 0,-9 1-3,-4 16 4,0 0-1,0 0 0,-95-58 1,8 41 0,-25 9-1,-28 8 0,-9 0 0</inkml:trace>
    </iact:actionData>
  </iact:action>
  <iact:action type="add" startTime="14420">
    <iact:property name="dataType"/>
    <iact:actionData xml:id="d1">
      <inkml:trace xmlns:inkml="http://www.w3.org/2003/InkML" xml:id="stk1" contextRef="#ctx0" brushRef="#br0">4810 3270 0,'-54'-8'6,"-29"8"3,-45-8 1</inkml:trace>
    </iact:actionData>
  </iact:action>
  <iact:action type="add" startTime="14494">
    <iact:property name="dataType"/>
    <iact:actionData xml:id="d2">
      <inkml:trace xmlns:inkml="http://www.w3.org/2003/InkML" xml:id="stk2" contextRef="#ctx0" brushRef="#br0">3411 3270 0</inkml:trace>
    </iact:actionData>
  </iact:action>
  <iact:action type="add" startTime="14625">
    <iact:property name="dataType"/>
    <iact:actionData xml:id="d3">
      <inkml:trace xmlns:inkml="http://www.w3.org/2003/InkML" xml:id="stk3" contextRef="#ctx0" brushRef="#br0">3411 3221 0,'0'0'7,"0"0"2,0 0 0,75 0 1,16 0-1,41 0 1,34 0-1,7 0 0,18 0 1,-1 0-1,5 0 1,3 0-1,9 0 0,-12 0 0,-5 0 0,0 0 1,-12 0 0,4 8 0,-4-8-1,-4 0 0,-9 0 1,-3 8-1,-1-8 1,-12-8-2,-21 8 2,-20 0-1,-1 0 1,1 8-1,-1-8 2,-11-8-3,-26 8 1,-16 0 1,-13-8-1,-12 8 0,-12 0 1,-13 0-1,-4 0 0,0 0 0,-236-33 2</inkml:trace>
    </iact:actionData>
  </iact:action>
  <iact:action type="add" startTime="16608">
    <iact:property name="dataType"/>
    <iact:actionData xml:id="d4">
      <inkml:trace xmlns:inkml="http://www.w3.org/2003/InkML" xml:id="stk4" contextRef="#ctx0" brushRef="#br0">9108 3370 0,'0'0'7,"50"8"3,54 9-2,90-1 2,75 1 1,33-9-3,21-25 2,12-7-1,4-10 1,-8 18-1,12-1 0,26 9 0,53 25 1,25-9-1,61 8 1,5 9-1</inkml:trace>
    </iact:actionData>
  </iact:action>
  <iact:action type="add" startTime="23388">
    <iact:property name="dataType"/>
    <iact:actionData xml:id="d5">
      <inkml:trace xmlns:inkml="http://www.w3.org/2003/InkML" xml:id="stk5" contextRef="#ctx0" brushRef="#br0">10213 6686 0,'0'0'1,"0"0"2,0 0 6,0 0 0,0 0 1,0 0-1,0 0 1,0 0-1,0 0 1,0 0-1,0 0 0,0 0 1,0 0-1,0 0 1,0 0-1,0 0 0,54-33 1,-17 21-1,13-5 1,-1 0-1,5 5 0,-4 4 0,0 4 1,-5 4-1,5 0 3,-5 0-2,-3 0-3,-5 0 3,-8 0-1,-4 0 0,-9 0 0,1 0 1,-5 0-1,-4 0 0,1 0 1,-5 0-2,0 0 3,-4 0-3,0 0 2,0 0-1,0 0 0,0 0 1,0 0-1,-95-13 1,74 9-1,-8 0 0,8 0 1,1 0-1,3 0 0,1-1 1,-1 1-1,1 4 1,3 0 0,1 0-2,-1 0 2,1 0-2,0 0 2,-1 0-1,5 0 2,0 0-3,-1 0 1,1 0 2,0 0-3,-1 0 2,1 0 1,4 0-4,0 0 3,-4 0-1,-1 0 1,1 0-2,4 0 2,-4 0 0,8 0-1,-9 0 0,5 0 2,0 0-3,0 0 2,0 0-2</inkml:trace>
    </iact:actionData>
  </iact:action>
  <iact:action type="add" startTime="24654">
    <iact:property name="dataType"/>
    <iact:actionData xml:id="d6">
      <inkml:trace xmlns:inkml="http://www.w3.org/2003/InkML" xml:id="stk6" contextRef="#ctx0" brushRef="#br0">11980 6757 0,'0'0'7,"0"0"2,0 0 0,0 0 1,0 0-1,49-9 1,-24 9-1,8 0 1,-4 0-1,4 0 1,-4 0-1,4 0 0,5 0 1,7-4-1,13 0 1,17 0 1,16 0 1,0 0-2,-4 4-2,-17 0-2,-16 0 4,-13 0-1,0 0 1,-3 0-1,11 4 0</inkml:trace>
    </iact:actionData>
  </iact:action>
  <iact:action type="add" startTime="25708">
    <iact:property name="dataType"/>
    <iact:actionData xml:id="d7">
      <inkml:trace xmlns:inkml="http://www.w3.org/2003/InkML" xml:id="stk7" contextRef="#ctx0" brushRef="#br0">9936 6661 0,'0'0'7,"0"0"1,0 0 2,0 0-1,0 0 1,0 0-1,0 0 1,0 0 0,0 0-2,0 0 1,0 0 1,0 0-1,0 0 1,50-25 0,-21 25-2,0 5 2,20-5-1,9-5 1,12 1-1,9 0 0,4 4 2,16 8-2</inkml:trace>
    </iact:actionData>
  </iact:action>
  <iact:action type="add" startTime="29006">
    <iact:property name="dataType"/>
    <iact:actionData xml:id="d8">
      <inkml:trace xmlns:inkml="http://www.w3.org/2003/InkML" xml:id="stk8" contextRef="#ctx0" brushRef="#br0">11802 4699 0,'0'0'1,"0"0"3,0 0 4,0 0 1,70 37 1,-4-20-1,13-9 1,4-8-1,0-8 1,-5-5 0,-3-3-1,-5-5 0,-4 4 0</inkml:trace>
    </iact:actionData>
  </iact:action>
  <iact:action type="add" startTime="29218">
    <iact:property name="dataType"/>
    <iact:actionData xml:id="d9">
      <inkml:trace xmlns:inkml="http://www.w3.org/2003/InkML" xml:id="stk9" contextRef="#ctx0" brushRef="#br0">11951 5316 0,'0'0'7,"0"0"2,0 0 0,0 0 1,74 8-1,38-8 1,70-8-1,66-21 2,13-29-3,-42-25 2</inkml:trace>
    </iact:actionData>
  </iact:action>
  <iact:action type="add" startTime="29460">
    <iact:property name="dataType"/>
    <iact:actionData xml:id="d10">
      <inkml:trace xmlns:inkml="http://www.w3.org/2003/InkML" xml:id="stk10" contextRef="#ctx0" brushRef="#br0">13900 3900 0,'0'0'7,"0"0"2,0 0 1,0 0 0,-100 74-1,-11 26 0,-14 32 1,22-24-1,24-9 0,26-20 1,28-17 0,8-21-1,17-20-1,8-9 2,5-7 0,-1-5-1,1 0 1,3 0-2,9 0 2,8 8 0,4 13 0,1 20-1,-5 29 1,8 30-2,5 16 2,3-9 0,-3-20-2,-9-33 2,4-21-1,13-12 0</inkml:trace>
    </iact:actionData>
  </iact:action>
  <iact:action type="add" startTime="29917">
    <iact:property name="dataType"/>
    <iact:actionData xml:id="d11">
      <inkml:trace xmlns:inkml="http://www.w3.org/2003/InkML" xml:id="stk11" contextRef="#ctx0" brushRef="#br0">18629 3312 0,'0'0'7,"0"0"3,49 74-1,5 42 0,20 50 1,-3 16 1,-17-25 0,-25-32 3,-21-26-13</inkml:trace>
    </iact:actionData>
  </iact:action>
  <iact:action type="add" startTime="30096">
    <iact:property name="dataType"/>
    <iact:actionData xml:id="d12">
      <inkml:trace xmlns:inkml="http://www.w3.org/2003/InkML" xml:id="stk12" contextRef="#ctx0" brushRef="#br0">19175 4976 0,'0'0'6,"0"0"3,0 0 0,0 75 1,-9 41-1,-7 70 1,-1-8 0,9-25 1</inkml:trace>
    </iact:actionData>
  </iact:action>
  <iact:action type="add" startTime="30580">
    <iact:property name="dataType"/>
    <iact:actionData xml:id="d13">
      <inkml:trace xmlns:inkml="http://www.w3.org/2003/InkML" xml:id="stk13" contextRef="#ctx0" brushRef="#br0">13680 5427 0,'0'0'6,"0"0"3,0 0 1,0 0-1,87-4 1,12 0-1,42-4 0,0 0 2,-34-1-1,-28 1 0,-13 4-1,13 4 0,16 0 2,4-4-3</inkml:trace>
    </iact:actionData>
  </iact:action>
  <iact:action type="add" startTime="31045">
    <iact:property name="dataType"/>
    <iact:actionData xml:id="d14">
      <inkml:trace xmlns:inkml="http://www.w3.org/2003/InkML" xml:id="stk14" contextRef="#ctx0" brushRef="#br0">15803 5249 0,'0'0'7,"0"0"2,0 0 1,0 0-1,0 0 0,62 5 1,4-1-1,42 4 1,40 9-1,39 7 2,-5-3-1,-13-8 0</inkml:trace>
    </iact:actionData>
  </iact:action>
  <iact:action type="add" startTime="31391">
    <iact:property name="dataType"/>
    <iact:actionData xml:id="d15">
      <inkml:trace xmlns:inkml="http://www.w3.org/2003/InkML" xml:id="stk15" contextRef="#ctx0" brushRef="#br0">17834 5601 0,'0'0'7,"0"0"1,0 0 2,0 0-1,58-24 2,-4 11-3,37 1 2,45-9-1,59-16 2,70-25-3</inkml:trace>
    </iact:actionData>
  </iact:action>
  <iact:action type="add" startTime="33606">
    <iact:property name="dataType"/>
    <iact:actionData xml:id="d16">
      <inkml:trace xmlns:inkml="http://www.w3.org/2003/InkML" xml:id="stk16" contextRef="#ctx0" brushRef="#br0">14913 4148 0,'0'0'7,"0"0"8</inkml:trace>
    </iact:actionData>
  </iact:action>
  <iact:action type="add" startTime="33681">
    <iact:property name="dataType"/>
    <iact:actionData xml:id="d17">
      <inkml:trace xmlns:inkml="http://www.w3.org/2003/InkML" xml:id="stk17" contextRef="#ctx0" brushRef="#br0">14470 4330 0,'0'0'7,"0"0"2,0 0 1,0 0-1,0 0 1,0 0-1,0 0 1,0 0-1,0 0 0,0 0 1,0 0-1,-37-58 2,25 42-2,-9-9 0,-12 8 0,-12 1 1,-5 8-1,-8 24 0,-12 34 1,-1 24-1,9 13 1,21 13-1,16 3 0,8 5 0,9-1 1,12-20-1,5-25 1,7-20-1,5-13 1,8-13-1,8-7 0,9-9 1,16-17-2,16-20 2,5-21 0,-13-12-2,-16-1 2,-17 5-1,-12 8 0,-8 8 1,-5 5 0,-4 7-1,-3 5 0,-1 8 1,-4 5-1,0 7 0,0 5 0,0 8 0,0 4 1,0 9-1,0 20 1,4 21-1,8 16 1,9 9-1,8-5 1,4-8-1,8-16 0,5-17 0</inkml:trace>
    </iact:actionData>
  </iact:action>
  <iact:action type="add" startTime="49439">
    <iact:property name="dataType"/>
    <iact:actionData xml:id="d18">
      <inkml:trace xmlns:inkml="http://www.w3.org/2003/InkML" xml:id="stk18" contextRef="#ctx0" brushRef="#br0">9104 7680 0,'0'0'5,"0"0"-5,0 0 2,0 0-1,-45 0-1,28 0 10,-3 0-1,-5 0 4,0 0-7,4 0 5,1 0-3,3 0-1,5 0 2,3 0 0,1 0 0,4 0 7,0 0-2,0 0-14,0 0 19,4 0-19,0 0 13,0 0-7,0 0 4,0 0-1,0 0-1,0 0 1,0 0 14,148 0-23,-44-8 38,8-5-38,-13 1 0,-4-1 1,0 1 2,5 4 7,11-1 36,5-3-42,-4-1-4,-1-3 0,9-1 0</inkml:trace>
    </iact:actionData>
  </iact:action>
  <iact:action type="add" startTime="58497">
    <iact:property name="dataType"/>
    <iact:actionData xml:id="d19">
      <inkml:trace xmlns:inkml="http://www.w3.org/2003/InkML" xml:id="stk19" contextRef="#ctx0" brushRef="#br0">16692 13302 0,'0'0'1,"0"0"1,0 0 8,0 0-1,0 0 1,0 0-1,0 0 0,-70 13 1,-9-1-1,-20 9 1,8 0-1,25-5 0,24 1 2,13-1-2,21 5 0,0 0 0,16 12 2,29 33-3,38 46 1,32 37 1,9 8-1,-21-33 0,-20-24 1,-25-13-1,-21-4 0,-13 3 1,-20 6-1,-33 11 1,-38 9-1,-53 0 0,-58-30 1,0-61-1,-5-71 0</inkml:trace>
    </iact:actionData>
  </iact:action>
  <iact:action type="add" startTime="59044">
    <iact:property name="dataType"/>
    <iact:actionData xml:id="d20">
      <inkml:trace xmlns:inkml="http://www.w3.org/2003/InkML" xml:id="stk20" contextRef="#ctx0" brushRef="#br0">17474 14192 0,'0'0'8,"0"0"0,0 0 2,79 17 0,74 0-1,99-5 2,38-4-3,-29-8 2,-71 0-1,-62 0 0,-49 0 1,-34 0-1</inkml:trace>
    </iact:actionData>
  </iact:action>
  <iact:action type="add" startTime="59269">
    <iact:property name="dataType"/>
    <iact:actionData xml:id="d21">
      <inkml:trace xmlns:inkml="http://www.w3.org/2003/InkML" xml:id="stk21" contextRef="#ctx0" brushRef="#br0">17958 14528 0,'0'0'7,"0"0"2,71 16 1,73 13-2,109 0 3,78-29-2,-4-45 0,-17-59 1</inkml:trace>
    </iact:actionData>
  </iact:action>
  <iact:action type="add" startTime="59427">
    <iact:property name="dataType"/>
    <iact:actionData xml:id="d22">
      <inkml:trace xmlns:inkml="http://www.w3.org/2003/InkML" xml:id="stk22" contextRef="#ctx0" brushRef="#br0">18873 13489 0,'0'0'19,"0"0"-17,0 0 2,0 0 6,49 49 0,17 5-1,34 21 0,11 12 1,-24-5 0,-29-15-1,-33-14 0,-21 1 1,-33 33-1,-45 46 0,-67 45 1,-37-4-1,13-46 0,36-70 1,51-46-1</inkml:trace>
    </iact:actionData>
  </iact:action>
  <iact:action type="add" startTime="59726">
    <iact:property name="dataType"/>
    <iact:actionData xml:id="d23">
      <inkml:trace xmlns:inkml="http://www.w3.org/2003/InkML" xml:id="stk23" contextRef="#ctx0" brushRef="#br0">18049 12590 0,'0'0'7,"0"0"2,25 50 1,45 62-1,67 99 0,37 37 2,-21-28 0,-41-71 0,-34-50-3,-45-53 2,-16-42-2,-9-33-1</inkml:trace>
    </iact:actionData>
  </iact:action>
  <iact:action type="add" startTime="59903">
    <iact:property name="dataType"/>
    <iact:actionData xml:id="d24">
      <inkml:trace xmlns:inkml="http://www.w3.org/2003/InkML" xml:id="stk24" contextRef="#ctx0" brushRef="#br0">18852 12379 0,'0'0'7,"0"0"2,-54 120 1,-37 129-1,-37 140 2,16-17-1,21-98 0,13-92-1</inkml:trace>
    </iact:actionData>
  </iact:action>
  <iact:action type="add" startTime="60090">
    <iact:property name="dataType"/>
    <iact:actionData xml:id="d25">
      <inkml:trace xmlns:inkml="http://www.w3.org/2003/InkML" xml:id="stk25" contextRef="#ctx0" brushRef="#br0">17429 13302 0,'0'0'6,"0"0"4,153 29 0,157 0 0,170-29 1,128-37-2</inkml:trace>
    </iact:actionData>
  </iact:action>
  <iact:action type="add" startTime="60472">
    <iact:property name="dataType"/>
    <iact:actionData xml:id="d26">
      <inkml:trace xmlns:inkml="http://www.w3.org/2003/InkML" xml:id="stk26" contextRef="#ctx0" brushRef="#br0">19849 15004 0,'0'0'7,"0"0"9,0 0-13,0 0 6,0 0 0,0 0 1,66 33-1,0-25 0,34 5 1,32 3-1,34 1 1,40 4 1,39 3 1,19 1-5,22-8 3,3 4-1,-7-13 0,16 4 0,-9-8 0,17 1 1,5-1-1,3-8 2,-3-5-1</inkml:trace>
    </iact:actionData>
  </iact:action>
  <iact:action type="add" startTime="63734">
    <iact:property name="dataType"/>
    <iact:actionData xml:id="d27">
      <inkml:trace xmlns:inkml="http://www.w3.org/2003/InkML" xml:id="stk27" contextRef="#ctx0" brushRef="#br0">21380 12118 0,'0'0'1,"0"0"2,0 0 6,0 0 1,0 0-1,-25 66 0,-4 5 1,-21 65-1,-36 92 1,-30 120 1,-33 78 1,16-28-3,30-54 0,33-96 1,28-66-2,17-45 3,21-46-3,4-29 1,0-17 1,4-28-1,-4-17 0,0 0-2,17-228 3</inkml:trace>
    </iact:actionData>
  </iact:action>
  <iact:action type="add" startTime="64041">
    <iact:property name="dataType"/>
    <iact:actionData xml:id="d28">
      <inkml:trace xmlns:inkml="http://www.w3.org/2003/InkML" xml:id="stk28" contextRef="#ctx0" brushRef="#br0">21156 12011 0,'0'0'6,"0"0"3,0 0 1,0 0-1,0 0 0,0 0 1,25 53-1,-4-7 0,4 33 1,8 45-1,8 62 1,1 46-1,3 29 0,-3 16 1,-5 9 0,0-5-1,0-24 0,-12-50 0,-4-50 1,-9-49-1,-8-37 1,0-22-1,-4-16 0,0-8 0,0-8 1,0-5-2,-4-4 3,0-8-3</inkml:trace>
    </iact:actionData>
  </iact:action>
  <iact:action type="add" startTime="64404">
    <iact:property name="dataType"/>
    <iact:actionData xml:id="d29">
      <inkml:trace xmlns:inkml="http://www.w3.org/2003/InkML" xml:id="stk29" contextRef="#ctx0" brushRef="#br0">20743 13754 0,'0'0'7,"0"0"2,0 0 1,74 12-1,34 0 0,61-7 0,55-22 3,12-41-4</inkml:trace>
    </iact:actionData>
  </iact:action>
  <iact:action type="add" startTime="65698">
    <iact:property name="dataType"/>
    <iact:actionData xml:id="d30">
      <inkml:trace xmlns:inkml="http://www.w3.org/2003/InkML" xml:id="stk30" contextRef="#ctx0" brushRef="#br0">22795 14308 0,'0'0'7,"0"0"2,0 0 1,0 0-1,0 0 0,37-58 1,-20 25-1,-5 0 1,-4-8-1,-12-5 0,-12-16 1,-17-17-1,-17-12 0,-8 0 3,-4 4-4,-4 21 1,-1 25 1,1 20-1,4 21 0,-4 17 1,-4 24-1,8 21 0,12 21 0,17 4 1,16-4-1,17-21 1,9-8 0,7-13-2,5-4 2,8-12-1,4-8 1,0-9-1,0-8 2,4-4-3,9-13 2,8-16-2,4-12 2,8-9-1,-8 0 0,-9 8 0,-11 13 1,-14 8 0,-7 9-1,-5 3 0,1 5 0,-1 4 1,1 4-1,3 17 1,13 24-1,12 42 0,5 37 1,4 12-1,-5-3 1,-8-22-1,-8-32 0,-8-25 0,-4-17 1,-1-13 0</inkml:trace>
    </iact:actionData>
  </iact:action>
  <iact:action type="add" startTime="69966">
    <iact:property name="dataType"/>
    <iact:actionData xml:id="d31">
      <inkml:trace xmlns:inkml="http://www.w3.org/2003/InkML" xml:id="stk31" contextRef="#ctx0" brushRef="#br0">19874 13853 0,'0'0'1,"0"0"1,0 0 9,0 0-3,0 0 1,0 0 1,0 0-1,0 0 1,0 0-1</inkml:trace>
    </iact:actionData>
  </iact:action>
  <iact:action type="add" startTime="70912">
    <iact:property name="dataType"/>
    <iact:actionData xml:id="d32">
      <inkml:trace xmlns:inkml="http://www.w3.org/2003/InkML" xml:id="stk32" contextRef="#ctx0" brushRef="#br0">20585 15112 0,'0'0'7,"0"0"7,0 0-9,0 0 4,54-33 0,-21 20 1,0 1 0,1-1-1,-1 5 0,4 0 0,-4 4 1,8-1-1,9 1 0,4 0 1,33-4 2,12-5-2,17 1 1,4 0-3,0 3 2,0 5-1,4 4 0,0-4 2,0 0-3,0 4 2,0 4-1,1 0 1,7 0-1,4 0 0,-3 1 2,-17-1-3,0 4-2,-13 0 3,-8-4 1,-12 1-1,-17-1 0,-16 0 1,-13-4 0,-12 0-1,-5 0 0,-3 0 0,-5 0 0,-3 0 0,-1 0 1,-4 0-1,0 0 0,-4 0 1,0 0-1,0 0 1,0 0-1,0 0 0,0 0 0,-136 4 2,-1-4-2,-53 0 0,-21 0 0,0 4 1,16 0-1,1-4 1,-1 0 0,1 0-1,4-4 0,16-4 0,13 0 1,12-1-1,12 5 0,21 4 1,21 4-1,21 0 0,20-4 2,17 0-3,16 0 1,-4 0 1,13 0-1,8 0 1,4 0-1,0 0 0,0 0 0,0 0 1,0 0-1,157 13 0,-41-1 1,41 1 0,33-1-2,29 1 2,13-5-1,0-4 1,0-4-1,-5 0 1,-20-4-1,-25 4 0,-25-4 1,-33 4-1,-24 0 1,-22 4-1,-16 0 0,-12 0 0,-13 0 2,-12-4-2,-4 0-1,-13 0 1,0 0 1,-4 0-1,-4 0 0,0 0 1,0 0-1,-87-12 1,-41-1-1,-58 1 0,-33 4 1,4 8-1,24 4 0,26 4 2,20 0-4,17 1 3,12 3 2,21-4-2,16 1-3,25-5 2,13 0 0,16 0 0,0-4 1,13 0 0,4 0-2,3 0 2,5 4-1,0-4 1,0 0-2,166 46 3,37-13-1,86 12-3,-3-7 4,-17-18-2,-42-11-1,-41-13 2</inkml:trace>
    </iact:actionData>
  </iact:action>
  <iact:action type="add" startTime="73301">
    <iact:property name="dataType"/>
    <iact:actionData xml:id="d33">
      <inkml:trace xmlns:inkml="http://www.w3.org/2003/InkML" xml:id="stk33" contextRef="#ctx0" brushRef="#br0">23233 14751 0,'0'0'6,"0"0"8,0 0-9,-45 21 4,32-17 1,-3-4-1,-5 0 0,-8 0 1,-20-4-1,-26-4 1,-20-5-1,-4-3 1,4-1 2,4-3-5,4-5 2,8-8 1,0-5 0,17-7-1,-4-1 2,12 1-4,5-1 3,-5-8-1,4 1 1,1-5-1,11 0 0,14 0 2,7 0-2,17 0-1,17-9 2,12-19 0,28-14-1,22 1 1,8-1-1,0 14 0,-9 15 0,9 17 2,17 17-3,7 20 1,14 26 0,24 32 1,33 46 0,24 50 0,-7 20-2,-42-8 2,-57-33-1,-43-12 0,-40-9 0,-54 29 1,-87 46 0,-112 33-1,-50-21 0,26-58 1,40-54-2,43-61 2,-6-59-1</inkml:trace>
    </iact:actionData>
  </iact:action>
  <iact:action type="add" startTime="74272">
    <iact:property name="dataType"/>
    <iact:actionData xml:id="d34">
      <inkml:trace xmlns:inkml="http://www.w3.org/2003/InkML" xml:id="stk34" contextRef="#ctx0" brushRef="#br0">20557 14793 0,'0'0'6,"0"0"3,0 0 1,0 0-1,0 0 1,-5 45-1,59-32 0,66 3 0,66-3 1,54 3 0,29-3-1,-37-5 1,-42-4-1,-49-4 0,-34-8 0</inkml:trace>
    </iact:actionData>
  </iact:action>
  <iact:action type="add" startTime="87017">
    <iact:property name="dataType"/>
    <iact:actionData xml:id="d35">
      <inkml:trace xmlns:inkml="http://www.w3.org/2003/InkML" xml:id="stk35" contextRef="#ctx0" brushRef="#br0">8422 9042 0,'0'0'2,"0"0"1,0 0 6,0 0 0,0 0 1,0 0-1,0 0 0,0 0 1,0 0-1,0 0 1,0 0-1,0 0 1,0 0-1,0 0 1,-25 41-1,25-36 0,0-1 1,0 0-1,0 0 0,8 0 1,-8 0-1,8 0 1,5 5-1,12-1 0,8-4 0,8 0 1,5-4-1,7-4 0,5 0 1,-4 0-1,0 0 0,-13 4 1,1 0 1,-9 0-3,0 0 1,0 4 1,0 0 0,0 0-1,0 0 0,0 0 0,0 0 2,5-4-3,-5 0 2,4-4-1,0 0 0,-4 0 1,5 0-1,-1 0 0,-4 0 1,0-1-1,0 1 0,-12 0 1,4 0-1,-1 0 1,-3 0-2,0 4 2,0 0-1,-1 0 1,1 0-1,4 0 1,4 4-1,0 0 0,8 0 1,0-4-1,9 0 0,7 0 1,9-4-1,13-4 0,8 0 0,-1-5 1,-3-3-1</inkml:trace>
    </iact:actionData>
  </iact:action>
  <iact:action type="add" startTime="101250">
    <iact:property name="dataType"/>
    <iact:actionData xml:id="d36">
      <inkml:trace xmlns:inkml="http://www.w3.org/2003/InkML" xml:id="stk36" contextRef="#ctx0" brushRef="#br0">10772 9154 0,'0'0'2,"0"0"1,0 0 6,0 0 0,0 0 1,0 0-1,87-13 0,-5-3 1,42-9-1,42-4 2,33-4-3,7 0 1</inkml:trace>
    </iact:actionData>
  </iact:action>
  <iact:action type="add" startTime="101835">
    <iact:property name="dataType"/>
    <iact:actionData xml:id="d37">
      <inkml:trace xmlns:inkml="http://www.w3.org/2003/InkML" xml:id="stk37" contextRef="#ctx0" brushRef="#br0">14111 9158 0,'0'0'6,"0"0"3,0 0 1,0 0-1,0 0 0,0 0 1,57 8-1,51-8 1,86-12-1,63-9 1,70 0-1,37-8 0,25 9 1,54-5-1,28 0 1</inkml:trace>
    </iact:actionData>
  </iact:action>
  <iact:action type="add" startTime="106556">
    <iact:property name="dataType"/>
    <iact:actionData xml:id="d38">
      <inkml:trace xmlns:inkml="http://www.w3.org/2003/InkML" xml:id="stk38" contextRef="#ctx0" brushRef="#br0">9162 10561 0,'0'0'1,"0"0"3,0 0 4,0 0 1,0 0 1,0 0-1,0 0 0,0 0 1,0 0 0,0 0-1,0 0 0,0 0 1,0 0-1,0 0 0,42 21 0,16-21 1,24-4-1,9-4 1,-8-1-1,-13 5 0,-16 0 4,-12 4-4,-9 0-2,-9 0 6,-3 0-8,-4 0 5,-5 0 0,-4 0-2,-3-4 2,-1 0 0,-4 0-2,0 4 2,0 0-1,-87-13 1,-4 13-1,-25 9 1,21-1-1,24-4 0,22 0 1,12 0-1,8 0 1,8 1-1,8-1 1,5 0-1,4 0-1,4 0 2,0-4 1,0 0-2,91 21-1,8-17 1,17-8 1</inkml:trace>
    </iact:actionData>
  </iact:action>
  <iact:action type="add" startTime="114625">
    <iact:property name="dataType"/>
    <iact:actionData xml:id="d39">
      <inkml:trace xmlns:inkml="http://www.w3.org/2003/InkML" xml:id="stk39" contextRef="#ctx0" brushRef="#br0">6254 14727 0,'0'0'2,"0"0"1,0 0 5,0 0 1,-50-9 1,38 9-1,3 0 1,1 4 0,-8 17-1,-1 45 0,-4 100 1,5 107 0,-1 54-1,-8 25 1,-4-29-2,-16-25 2,8-29-1,12-49 0,8-42 1,17-41 0,0-38-1,0-29 0,4-16 1,5-12-1,7-5 0,13-4 1,8 4-1,17 0 1,0-3-1,16-5 0,21-5 1,25-7-1,21-9 0,20-8 1,25-12-1,12-5 0,17-16 1,-12-4-1,-21-5 0,-25-3 2,-33 8-3,-29 4 1,-29 12 1,-20 4-1,-14 5 1,-7 4-1,-4-1 0,-5 5 1,-4-4-1,1 0 0,-5-9 1,0-16-1,4-50 0,0-78 1,1-137-1,-5-146 0,4-102 2,13-67-3,8-16 1</inkml:trace>
    </iact:actionData>
  </iact:action>
  <iact:action type="add" startTime="115443">
    <iact:property name="dataType"/>
    <iact:actionData xml:id="d40">
      <inkml:trace xmlns:inkml="http://www.w3.org/2003/InkML" xml:id="stk40" contextRef="#ctx0" brushRef="#br0">7226 16374 0,'0'0'7,"0"0"2,0 0 1,0 0-1,-54 0 1,25-4-1,-12 4 0,-21 4 1,-37 13-1,-13 12 0,8 4 3,34-4-5,33 0 3,33 0-1,24 8 1,38 17-1,42 17 0,28-1 1,17-8-1,8-4 1,-17-8-1,-41-9 0,-24-4 0,-26-8 0,-16-4 1,-12 0-1,-13 4 1,-21 12-1,-32 26 0,-42 20 1,-25 0 0,8-21-1,26-25 0,19-16 1</inkml:trace>
    </iact:actionData>
  </iact:action>
  <iact:action type="add" startTime="115873">
    <iact:property name="dataType"/>
    <iact:actionData xml:id="d41">
      <inkml:trace xmlns:inkml="http://www.w3.org/2003/InkML" xml:id="stk41" contextRef="#ctx0" brushRef="#br0">6994 15741 0,'0'0'6,"0"0"3,0 70 1,9 129 0,15 240 0</inkml:trace>
    </iact:actionData>
  </iact:action>
  <iact:action type="add" startTime="116273">
    <iact:property name="dataType"/>
    <iact:actionData xml:id="d42">
      <inkml:trace xmlns:inkml="http://www.w3.org/2003/InkML" xml:id="stk42" contextRef="#ctx0" brushRef="#br0">9928 12267 0,'0'0'6,"0"0"4,0 0-1,111-16 1,84-17-1,136-21 2,49 0 0,18 4-2,-26 9 1,-24 12-1,-13 8 1,-29 17-1,-8 4 0,-25 0 0,-29 12 1,-41 1-2,-59 3 2</inkml:trace>
    </iact:actionData>
  </iact:action>
  <iact:action type="add" startTime="116609">
    <iact:property name="dataType"/>
    <iact:actionData xml:id="d43">
      <inkml:trace xmlns:inkml="http://www.w3.org/2003/InkML" xml:id="stk43" contextRef="#ctx0" brushRef="#br0">9977 13522 0,'0'0'7,"0"0"2,42-4 1,65-5-1,96-7 0,49 3 2,30 1-1,-22 8 1,13 8-3,17 0 1,37 4 2,41-3 0,33-10-2,26-11 0,-22-17 1,-37-9 3,-37 1-11,-41 4 8,-46 12 0,-37 8-2,-46 5 1</inkml:trace>
    </iact:actionData>
  </iact:action>
  <iact:action type="add" startTime="117001">
    <iact:property name="dataType"/>
    <iact:actionData xml:id="d44">
      <inkml:trace xmlns:inkml="http://www.w3.org/2003/InkML" xml:id="stk44" contextRef="#ctx0" brushRef="#br0">13655 11828 0,'0'0'6,"0"0"4,0 0 0,-70 17-1,-9 12 1,-32 21-1,-5 3 0,12-7 2,34-13-3,25-4 2,20-4-1,17 4 2,16 4-2,25 21 2,37 33-3,42 25 1,16 4 1,9-9 0,-21-24-2,-21-17 2,-21-16 2,-24-13-3,-17-8 1,-16-8-1,-13-5 2,-8 1-5,-30 4 4,-28 4-2,-29-1 0,-20-7 3,-30-9-2</inkml:trace>
    </iact:actionData>
  </iact:action>
  <iact:action type="add" startTime="117412">
    <iact:property name="dataType"/>
    <iact:actionData xml:id="d45">
      <inkml:trace xmlns:inkml="http://www.w3.org/2003/InkML" xml:id="stk45" contextRef="#ctx0" brushRef="#br0">13403 11708 0,'0'0'7,"0"0"2,0 0 0,0 0 0,0 0 1,25 96 0,8 73-1,4 80 2,5 24 0,-13-16-2,-21-63 0,-16-32 0</inkml:trace>
    </iact:actionData>
  </iact:action>
  <iact:action type="add" startTime="125672">
    <iact:property name="dataType"/>
    <iact:actionData xml:id="d46">
      <inkml:trace xmlns:inkml="http://www.w3.org/2003/InkML" xml:id="stk46" contextRef="#ctx0" brushRef="#br0">9907 10400 0,'0'0'2,"0"0"0,0 0 7,0 0 0,0 0 1,0 0-1,0 0 1,0 0-1,0 0 0,41-12 1,-37 12 0,1 0-1,3 0 0,8 0 1,5 0-1,12 0 2,9-5-4,3 5 3,1 0 0,3 0-2,-3 0 2,-1 0-1,1 0 2,3 5-2,5-1 0,4 0 1,-4 0-1,-9 0 0,-7 0 0,-9 0 1,-5-4-1,-7 0 0,-5 0 1,-3 0-1,-5 0 0,0 0 1,-4 0-1,0 0 0,0 0 1,0 0-1,0 0 1,-116-33-1,75 29 0,-1 0 1,-3 4-1,8-4 1,-5 4-1,13-4 0,0 4 1,9-4-1,3 4 1,5 0-2,8 0 11,4 0-18,0 0 7,0 0 2,0 0 0</inkml:trace>
    </iact:actionData>
  </iact:action>
  <iact:action type="add" startTime="126993">
    <iact:property name="dataType"/>
    <iact:actionData xml:id="d47">
      <inkml:trace xmlns:inkml="http://www.w3.org/2003/InkML" xml:id="stk47" contextRef="#ctx0" brushRef="#br0">14355 10342 0,'0'0'6,"0"0"4,0 0-1,0 0 1,0 0-1,0 0 1,0 0-1,0 0 1,0 0-1,45 0 0,-28-4 1,16 0-1,37 0 1,38-1-1,37 1 0,24 0 3,17 0-1,0 0-2,9-4 1,-13-5 2,-12 1-8,-9-5 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30:0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438">
    <iact:property name="dataType"/>
    <iact:actionData xml:id="d0">
      <inkml:trace xmlns:inkml="http://www.w3.org/2003/InkML" xml:id="stk0" contextRef="#ctx0" brushRef="#br0">7706 4976 0,'0'0'1,"0"0"1,0 0 8,0 0 0,0 0-1,0 0 0,0 0 0,0 0 1,0 0-1,0 0 0,0 0 1,0 0-1,0 0 1,0 0-1,74 21 1,-3-21-1,20-4 0,4 0 0,-8 4 1,0 4 2,0 0 5,20 0-17,5-8 14,12-4-8,-4 3 2,0 5 2,4 0 0,13-4-1,12-8 0,-9 0 2,-12 3-4,-12 1 3,13-4 0,11-13-1,1-4 0,-5 8 1</inkml:trace>
    </iact:actionData>
  </iact:action>
  <iact:action type="add" startTime="35307">
    <iact:property name="dataType"/>
    <iact:actionData xml:id="d1">
      <inkml:trace xmlns:inkml="http://www.w3.org/2003/InkML" xml:id="stk1" contextRef="#ctx0" brushRef="#br0">15641 5287 0,'0'0'7,"0"0"3,42-17 0,28-8-1,38-12 0,16 0 0,4 4 2,13 4-3,12-4 2,4-1-1,-20 10 0</inkml:trace>
    </iact:actionData>
  </iact:action>
  <iact:action type="add" startTime="35868">
    <iact:property name="dataType"/>
    <iact:actionData xml:id="d2">
      <inkml:trace xmlns:inkml="http://www.w3.org/2003/InkML" xml:id="stk2" contextRef="#ctx0" brushRef="#br0">17466 5382 0,'0'0'6,"0"0"5,0 0-3,0 0 1,0 0 0,0 0 1,0 0-1,66-12 0,-12 3 1,29-3-1,32-1 1,30-3 0,25 3 2,12 1-4,21 4 2,-1 4-1,22-5 0,3 1 1,-3-4-1</inkml:trace>
    </iact:actionData>
  </iact:action>
  <iact:action type="add" startTime="38721">
    <iact:property name="dataType"/>
    <iact:actionData xml:id="d3">
      <inkml:trace xmlns:inkml="http://www.w3.org/2003/InkML" xml:id="stk3" contextRef="#ctx0" brushRef="#br0">6241 6442 0,'0'0'2,"0"0"0,0 0 8,0 0 2,0 0-6,0 0 4,0 0 0,0 0-1,0 0 1,0 0-1,0 0 0,0 0 1,0 0-1,0 0 0,0 0 1,50-29-1,0 37 0,16-4 1,4 0-1,5-4 0,-5-4 1,-4 0 0,-4 0 4,-4 4-6,4 4 2,21 0-1,16-4 0,17-4 1,0-4-1,-21 0 1,-16 3-2,-17 5 3,-8 0-3,-5 0 2,34-8-1,74-33 0</inkml:trace>
    </iact:actionData>
  </iact:action>
  <iact:action type="add" startTime="42087">
    <iact:property name="dataType"/>
    <iact:actionData xml:id="d4">
      <inkml:trace xmlns:inkml="http://www.w3.org/2003/InkML" xml:id="stk4" contextRef="#ctx0" brushRef="#br0">1682 5452 0,'0'0'2,"-41"33"0,-9 25 7,9 38 6,-1 24-11,9 12 7,17 5-2,7-9 0,9-12 1,9-17-1,7-20 0,-8-17 1,9-16-1,-9-17 1,0-13-1,-8-7-1,0-9 2,0 0-1,58-120 1,-8-29-1,0-21 1,-1 17-1,-16 16 1,1 25-2,-10 38 2,-7 24 0,-9 21-1,0 8 0,-8 9 0,13 8 1,-13 4-1,4 4 1,4 8-1,1 21 0,7 17 1,1 12-1,-1 9 1,-8-5-1,1-12 2</inkml:trace>
    </iact:actionData>
  </iact:action>
  <iact:action type="add" startTime="42636">
    <iact:property name="dataType"/>
    <iact:actionData xml:id="d5">
      <inkml:trace xmlns:inkml="http://www.w3.org/2003/InkML" xml:id="stk5" contextRef="#ctx0" brushRef="#br0">3411 5394 0,'0'0'7,"0"0"2,0 0 0,0 0 1,0 0-1,0 0 0,0 0 1,0 0-1,0 0 0</inkml:trace>
    </iact:actionData>
  </iact:action>
  <iact:action type="add" startTime="42796">
    <iact:property name="dataType"/>
    <iact:actionData xml:id="d6">
      <inkml:trace xmlns:inkml="http://www.w3.org/2003/InkML" xml:id="stk6" contextRef="#ctx0" brushRef="#br0">3411 5473 0,'0'0'5,"0"0"5,0 0-1,0 0 0</inkml:trace>
    </iact:actionData>
  </iact:action>
  <iact:action type="add" startTime="43699">
    <iact:property name="dataType"/>
    <iact:actionData xml:id="d7">
      <inkml:trace xmlns:inkml="http://www.w3.org/2003/InkML" xml:id="stk7" contextRef="#ctx0" brushRef="#br0">1980 5858 0,'0'0'6,"0"0"4,0 0 0,0 0-1,0 0 0,0 0 0,0 0 1,0 0-1,0 0 0,0 0 1</inkml:trace>
    </iact:actionData>
  </iact:action>
  <iact:action type="add" startTime="43858">
    <iact:property name="dataType"/>
    <iact:actionData xml:id="d8">
      <inkml:trace xmlns:inkml="http://www.w3.org/2003/InkML" xml:id="stk8" contextRef="#ctx0" brushRef="#br0">3411 5829 0,'0'0'6,"0"0"4,0 0 0,0 0-1,0 0 0</inkml:trace>
    </iact:actionData>
  </iact:action>
  <iact:action type="add" startTime="45079">
    <iact:property name="dataType"/>
    <iact:actionData xml:id="d9">
      <inkml:trace xmlns:inkml="http://www.w3.org/2003/InkML" xml:id="stk9" contextRef="#ctx0" brushRef="#br0">6216 6140 0,'0'0'6,"0"0"4,0 0 1,0 0-3,0 0 1,0 0 1,-28-42-1,28 26 0,0-9 1,12-8-1,-4-9 0,13-3 1,12-5-1,29-12 1,33-13-1,25-3 2,8 3-3,-8 9 1,-8 16 1,0 5 0,0 8 0,-1 8-1,-7 0 0,-9 8 3,-4 8-5,4 9 3,17 8-2,12 9 2,8 3 0,5 9-1,-5 0 0,9 4 1,-5 4-1,-7 0 1,-22 0-1,-24 1 1,-17 3-1,-16-4 0,-9-4 0,-4 4 0,1 0 1,-5 4-1,8 9 1,0 8-1,-12 0 0,-12-1 1,-17-3-1,-12 12 0,-30 21 1,-41 29 0,-41 4 0,-29-9 0,4-24-1,21-25 3,0-12-3,-13-9 2,5-16-7,20-17 5</inkml:trace>
    </iact:actionData>
  </iact:action>
  <iact:action type="add" startTime="48223">
    <iact:property name="dataType"/>
    <iact:actionData xml:id="d10">
      <inkml:trace xmlns:inkml="http://www.w3.org/2003/InkML" xml:id="stk10" contextRef="#ctx0" brushRef="#br0">16461 6670 0,'0'0'2,"0"0"1,0 0 7,0 0-1,0 0 0,0 0 1,0 0-1,0 0 1,0 0-1,0 0 1,0 0-1,0 0 0,49-5 0,-28 5 1,8-4 0,8 0-1,13-4 0,4 0 1,8-1-1,8 1 1,9 4 3,3 4-6,9 0 1,0 0 3,0-4-3,-4 0 2,-4-1-1,-13 1 1,-4 4-1,-8 9 1,25 7-1,33 5 0</inkml:trace>
    </iact:actionData>
  </iact:action>
  <iact:action type="add" startTime="53453">
    <iact:property name="dataType"/>
    <iact:actionData xml:id="d11">
      <inkml:trace xmlns:inkml="http://www.w3.org/2003/InkML" xml:id="stk11" contextRef="#ctx0" brushRef="#br0">7830 8293 0,'0'0'2,"0"0"0,0 0 7,0 0 1,0 0-1,50-9 0,-34 5 1,9 0-1,4 0 1,-4-4-2,8 3 2,4 1 0,9 0-1,12 0 0,20 0 0,30 4 4,12 4-6,4 0 3,-8 0-1,4 0 2,4 1-3,12-5 1,5-5 1,-4 1-1,-1 0 1,5 0-1,-1 0 2,-3 0-3,-13 4 2,-8 0 1,0 0-4,8-4 2,12-1 1,-3-3-1,8-8 1,-5-5-1,1 0 0,-5 5 1,-12 7-1,-12 5 1,-9 0-1,4 4-1,17 4 4,37 17-5</inkml:trace>
    </iact:actionData>
  </iact:action>
  <iact:action type="add" startTime="62047">
    <iact:property name="dataType"/>
    <iact:actionData xml:id="d12">
      <inkml:trace xmlns:inkml="http://www.w3.org/2003/InkML" xml:id="stk12" contextRef="#ctx0" brushRef="#br0">6328 7916 0,'0'0'1,"0"0"1,0 0 8,0 0-1,-45-62 2,20 24-3,-8-3 1,-9-5 1,-7-3 3,-5-1-8,0 0 6,4 9 1,9 4-3,8 4 0,8 0 1,5 4 0,7 0-1,5 0 0,8 4 0,4-8 0,13-13 0,11-8 1,-3-12 1,8 0-3,-4 4 2,-4 12-1,-4 9 1,0 3-1,3 5 0,5 0 0,0 4 1,4 4 0,1 5-1,-1 3 0,0 5 0,0 3 0,-4 1 0,0 4 1,4 4 0,0 0 0,4 4 0,5 0-2,-1 0 2,0 0-1,1 1 1,3 3-1,1 4 2,3 5-2,9 12 1,4 12 1,0 13-8,-8 4 7,-17-4-1,-12 0 1,-8-1-2,-5 1 1,-4 0 3,-3 8-5,-10 9 4,-7 7-3,-13 9 3,-4-12-3,-8-5 1,-4-8 1,-5-8 0,1-8-1,3-13 0,5-8 0</inkml:trace>
    </iact:actionData>
  </iact:action>
  <iact:action type="add" startTime="65405">
    <iact:property name="dataType"/>
    <iact:actionData xml:id="d13">
      <inkml:trace xmlns:inkml="http://www.w3.org/2003/InkML" xml:id="stk13" contextRef="#ctx0" brushRef="#br0">8041 7953 0,'0'0'2,"0"0"1,0 0 12,0 0-10,0 0 2,0 0 2,0 0 1,0 0-1,0 0 0,0 0 1,0 0-1,0 0 1,0 0-1,0 0 1,0 0-1,0 0 1,0 0-1,0 0 0,0 0 1,0 0-1,0 0 1,0 0-1,0 0 0,0 0 1,0 0-1,0 0 0,0 0 1,0 0-1,0 0 0,50-33 1,-34 29-1,5 4 0,4 0 1,0 0-1,4 0 1,-1 0-1,1 0 0,0 0 1,0 4-1,4 0 0,1 0 1,7 5-1,0-1 1,1 0 1,7 0-3,1-4 2,0 1-1,8-1 2,-9-4-4,1 0 3,0 0-1,-5-4 1,1-1-1,-5 5 1,0 0-1,-3 0 0,3 0 0,4 5 1,5-1 0,4-4-2,4 0 3,0 0-3,0 0 3,-5 0-3,-7 0 3,-5 0-4,5 0 4,-9 0-2,9 0 0,-1 0 2,1 4-3,3 4 2,9 0-2,8 1 3,1-1-2,3-4-1,0-4 3,5 0-3,-13-4 2,8 4-1,0 0 1,13 4-1,12 0 1,5-4-2,7 0 2,5-4-1,16 4 1,25 0 0,4 0-2,5-8 2</inkml:trace>
    </iact:actionData>
  </iact:action>
  <iact:action type="add" startTime="68782">
    <iact:property name="dataType"/>
    <iact:actionData xml:id="d14">
      <inkml:trace xmlns:inkml="http://www.w3.org/2003/InkML" xml:id="stk14" contextRef="#ctx0" brushRef="#br0">19961 6082 0,'0'0'2,"0"0"1,0 0 6,54 25 0,-1 12 1,18 25-1,3 21 1,-4 4-1,1 0 2,-5 0 0,4-5-2,-3-7 0,-14-21 1,-11-17-1</inkml:trace>
    </iact:actionData>
  </iact:action>
  <iact:action type="add" startTime="69033">
    <iact:property name="dataType"/>
    <iact:actionData xml:id="d15">
      <inkml:trace xmlns:inkml="http://www.w3.org/2003/InkML" xml:id="stk15" contextRef="#ctx0" brushRef="#br0">21326 6024 0,'0'0'6,"0"0"3,0 0 1,0 0-1,-66 49 1,24-20-1,-7 4 0,-9 17 0,-8 21 1,0 28 0,8 25 2,12 38-3,25 16 1,17 0-2,17-4 2,-1-17-1,5-29 0,-9-28 1,0-26-1,-4-24 3,0-13-5,1-8 3</inkml:trace>
    </iact:actionData>
  </iact:action>
  <iact:action type="add" startTime="71689">
    <iact:property name="dataType"/>
    <iact:actionData xml:id="d16">
      <inkml:trace xmlns:inkml="http://www.w3.org/2003/InkML" xml:id="stk16" contextRef="#ctx0" brushRef="#br0">21794 7349 0,'0'0'6,"0"0"4,0 0-1,0 0 0,0 0 1,0 0-1,0 91 1,4-9-1,0 18 0,0-5 1,-4-20-1,0-22 2,4-7-3,0-9 2,5-16-1,3-13 0</inkml:trace>
    </iact:actionData>
  </iact:action>
  <iact:action type="add" startTime="71998">
    <iact:property name="dataType"/>
    <iact:actionData xml:id="d17">
      <inkml:trace xmlns:inkml="http://www.w3.org/2003/InkML" xml:id="stk17" contextRef="#ctx0" brushRef="#br0">21885 6781 0,'0'0'6,"0"0"3,0 0 1,0 0-1,0 0 1,0 0-2,49 33 2,26-8-1,16 0 1,-4-4 0,8 0-2,29-5 3,12-8-2,5-8 0,-29-8 0,-21 0 1,-21 4-1,-12 0 0,-4-1 1,-21-3-1,4 0 1</inkml:trace>
    </iact:actionData>
  </iact:action>
  <iact:action type="add" startTime="72325">
    <iact:property name="dataType"/>
    <iact:actionData xml:id="d18">
      <inkml:trace xmlns:inkml="http://www.w3.org/2003/InkML" xml:id="stk18" contextRef="#ctx0" brushRef="#br0">21984 7324 0,'0'0'5,"0"0"5,0 0-1,79 0 1,7 0-1,39 0 1,7 0-1,-4 0 1,5 0-1,3-4 1,9-5-1</inkml:trace>
    </iact:actionData>
  </iact:action>
  <iact:action type="add" startTime="72548">
    <iact:property name="dataType"/>
    <iact:actionData xml:id="d19">
      <inkml:trace xmlns:inkml="http://www.w3.org/2003/InkML" xml:id="stk19" contextRef="#ctx0" brushRef="#br0">22795 6628 0,'0'0'6,"0"0"4,0 0 0,0 0-1,78 29 0,-3 4 1,24 17-1,9 8 0,-9 0 2,-20-8-2,-26-9 0,-19-8 0,-22-4 1,-16 4-1,-25 17 0,-37 20 2,-54 13-1,-38-4-1,5-21-1,9-17 2,24-12 0,16-12 0</inkml:trace>
    </iact:actionData>
  </iact:action>
  <iact:action type="add" startTime="72895">
    <iact:property name="dataType"/>
    <iact:actionData xml:id="d20">
      <inkml:trace xmlns:inkml="http://www.w3.org/2003/InkML" xml:id="stk20" contextRef="#ctx0" brushRef="#br0">21959 5688 0,'0'0'5,"0"0"5,0 0-1,0 0 0,83 91 1,-9-12 0,13 20-1,8 13 1,-12 4-1,4 4 0,8 4 1,-4-3-1,-12-14 1,-17-20-1,-21-29 2,-20-25-3,-13-20 2,-8-13-1</inkml:trace>
    </iact:actionData>
  </iact:action>
  <iact:action type="add" startTime="73155">
    <iact:property name="dataType"/>
    <iact:actionData xml:id="d21">
      <inkml:trace xmlns:inkml="http://www.w3.org/2003/InkML" xml:id="stk21" contextRef="#ctx0" brushRef="#br0">22840 5837 0,'0'0'7,"0"0"2,-66 91 1,8 17-1,-4 25 1,8-5 1,5-16 0,3-17-2,1-16 1,-9-13-1,-8-12 1,-8-13-2</inkml:trace>
    </iact:actionData>
  </iact:action>
  <iact:action type="add" startTime="73342">
    <iact:property name="dataType"/>
    <iact:actionData xml:id="d22">
      <inkml:trace xmlns:inkml="http://www.w3.org/2003/InkML" xml:id="stk22" contextRef="#ctx0" brushRef="#br0">21574 6636 0,'0'0'7,"0"0"2,54-20 1,74-22-1,104-20 0,66-12 2,-4-5-2,-50 21 0,-58 4 1,-33 9-2</inkml:trace>
    </iact:actionData>
  </iact:action>
  <iact:action type="add" startTime="73865">
    <iact:property name="dataType"/>
    <iact:actionData xml:id="d23">
      <inkml:trace xmlns:inkml="http://www.w3.org/2003/InkML" xml:id="stk23" contextRef="#ctx0" brushRef="#br0">23924 7498 0,'0'0'6,"0"0"3,0 0 0,0 0 1,0-87-1,0 8 1,-4-24-1,-8-1 1,-5 17 0,-3 21 1,-1 16-1,-8 17-1,-4 21 2,-9 16-4,-16 25 4,-20 41-3,3 21 5,22 0-3,24-12-6,8-13 5,21-16 1,12-5-1,13-7 1,8-13 1,13-9-4,3-12 3,9-16 0,13-13-1,3-12 3,-12-5-4,-16 9 2,-21 12 0,-9 5 0,-3 3 1,-5 9-7,0 4 5,-8 4 2,0 5-4,0 16 4,0 20-2,13 30 0,15 16 1,10-8-1,-5-17 0</inkml:trace>
    </iact:actionData>
  </iact:action>
  <iact:action type="add" startTime="74407">
    <iact:property name="dataType"/>
    <iact:actionData xml:id="d24">
      <inkml:trace xmlns:inkml="http://www.w3.org/2003/InkML" xml:id="stk24" contextRef="#ctx0" brushRef="#br0">24363 6997 0,'0'0'6,"0"0"11,0 0-15,0 0 7,0 0 1,58 12-1,-17-28 0,21-13 0</inkml:trace>
    </iact:actionData>
  </iact:action>
  <iact:action type="add" startTime="74546">
    <iact:property name="dataType"/>
    <iact:actionData xml:id="d25">
      <inkml:trace xmlns:inkml="http://www.w3.org/2003/InkML" xml:id="stk25" contextRef="#ctx0" brushRef="#br0">24959 7005 0,'0'0'8,"0"0"0,0 0 2,0 0 0,0 45-1</inkml:trace>
    </iact:actionData>
  </iact:action>
  <iact:action type="add" startTime="74687">
    <iact:property name="dataType"/>
    <iact:actionData xml:id="d26">
      <inkml:trace xmlns:inkml="http://www.w3.org/2003/InkML" xml:id="stk26" contextRef="#ctx0" brushRef="#br0">25095 7050 0,'0'0'6,"0"0"3,0 0 0</inkml:trace>
    </iact:actionData>
  </iact:action>
  <iact:action type="add" startTime="76466">
    <iact:property name="dataType"/>
    <iact:actionData xml:id="d27">
      <inkml:trace xmlns:inkml="http://www.w3.org/2003/InkML" xml:id="stk27" contextRef="#ctx0" brushRef="#br0">18579 10889 0,'0'0'6,"0"0"4,45 45 1,17 34-3,38 45 1,20 33 2,4 13 0,-12-17-1,-26-20-1,-32-34 0,-21-29 1,-8-16-1,0-4 1,8 0-1,17-5 0,8-28 0,12-42 0</inkml:trace>
    </iact:actionData>
  </iact:action>
  <iact:action type="add" startTime="76709">
    <iact:property name="dataType"/>
    <iact:actionData xml:id="d28">
      <inkml:trace xmlns:inkml="http://www.w3.org/2003/InkML" xml:id="stk28" contextRef="#ctx0" brushRef="#br0">19791 10624 0,'0'0'7,"-66"37"2,-4 8 1,-46 46-1,-41 46 2,-34 45 0,-28 50-1,16-8-1,17-1 0,33-16 1,37-25-1,25-20 1,25-21-1,16-21 0</inkml:trace>
    </iact:actionData>
  </iact:action>
  <iact:action type="add" startTime="77111">
    <iact:property name="dataType"/>
    <iact:actionData xml:id="d29">
      <inkml:trace xmlns:inkml="http://www.w3.org/2003/InkML" xml:id="stk29" contextRef="#ctx0" brushRef="#br0">19741 11116 0,'0'0'6,"0"0"3,0 0 1,-41 9-1,37-5 1,4-4-1,0 0 1,87 37 0,12-12-1,34 4 0,15 0 1,6-4 2,-1-9-5,-17-8 3,-28-3-1,-17-1 0,-8 0 2,-9-4-2,-8-4-1</inkml:trace>
    </iact:actionData>
  </iact:action>
  <iact:action type="add" startTime="77438">
    <iact:property name="dataType"/>
    <iact:actionData xml:id="d30">
      <inkml:trace xmlns:inkml="http://www.w3.org/2003/InkML" xml:id="stk30" contextRef="#ctx0" brushRef="#br0">19481 11675 0,'0'0'7,"0"0"1,0 0 2,83 0-1,32 4 1,76 9-1,57 7 1,-16 1 2,-21 0-3,-17-5 3,-16-3-5,-8-5 3</inkml:trace>
    </iact:actionData>
  </iact:action>
  <iact:action type="add" startTime="77670">
    <iact:property name="dataType"/>
    <iact:actionData xml:id="d31">
      <inkml:trace xmlns:inkml="http://www.w3.org/2003/InkML" xml:id="stk31" contextRef="#ctx0" brushRef="#br0">21243 10789 0,'0'0'21,"0"0"-19,0 0 1,0 0 6,0 0 1,75 83 0,-5-13-1,0 1 0,-12-13 0,-12-17 2,-9-4 1,-12-3-2,-4 7-2,-9 13 2,-16 20-2,-46 59 1,-61 41 1,-55 8 0,-28-29 1,32-54-3,42-37 2,38-20-2</inkml:trace>
    </iact:actionData>
  </iact:action>
  <iact:action type="add" startTime="78371">
    <iact:property name="dataType"/>
    <iact:actionData xml:id="d32">
      <inkml:trace xmlns:inkml="http://www.w3.org/2003/InkML" xml:id="stk32" contextRef="#ctx0" brushRef="#br0">22125 9742 0,'0'0'7,"0"0"2,0 0 0,16 54 0,1 3 1,3 43-1,18 49 1,7 37 0,1-8 2,-9-33-2,-4-29-1,0-21 0,4-16 1,9-17-1,3-21 0</inkml:trace>
    </iact:actionData>
  </iact:action>
  <iact:action type="add" startTime="78604">
    <iact:property name="dataType"/>
    <iact:actionData xml:id="d33">
      <inkml:trace xmlns:inkml="http://www.w3.org/2003/InkML" xml:id="stk33" contextRef="#ctx0" brushRef="#br0">23076 10292 0,'0'0'7,"0"0"2,0 0 1,-49 38-1,-22 7 1,-20 9-1,-4 0 0,8 0 2,0 20 0,-8 50 3,-4 71-10,8 70 5,12 37 2,30-45 0,24-46 4,4-41-13,13-38 6,8-28 1,0-30 1</inkml:trace>
    </iact:actionData>
  </iact:action>
  <iact:action type="add" startTime="78903">
    <iact:property name="dataType"/>
    <iact:actionData xml:id="d34">
      <inkml:trace xmlns:inkml="http://www.w3.org/2003/InkML" xml:id="stk34" contextRef="#ctx0" brushRef="#br0">22687 11688 0,'0'0'7,"0"0"2,-4 74 0,-4 21 1,0 25-1,-5 1 1,-3-14 0,3-16-1,5-25 0,8-24 0,12-17 1</inkml:trace>
    </iact:actionData>
  </iact:action>
  <iact:action type="add" startTime="79221">
    <iact:property name="dataType"/>
    <iact:actionData xml:id="d35">
      <inkml:trace xmlns:inkml="http://www.w3.org/2003/InkML" xml:id="stk35" contextRef="#ctx0" brushRef="#br0">23155 11779 0,'0'0'6,"0"0"3,0 0 1,0 0-1,0 0 1</inkml:trace>
    </iact:actionData>
  </iact:action>
  <iact:action type="add" startTime="79390">
    <iact:property name="dataType"/>
    <iact:actionData xml:id="d36">
      <inkml:trace xmlns:inkml="http://www.w3.org/2003/InkML" xml:id="stk36" contextRef="#ctx0" brushRef="#br0">23796 11717 0,'0'0'19,"0"0"-17,0 0 0</inkml:trace>
    </iact:actionData>
  </iact:action>
  <iact:action type="add" startTime="79519">
    <iact:property name="dataType"/>
    <iact:actionData xml:id="d37">
      <inkml:trace xmlns:inkml="http://www.w3.org/2003/InkML" xml:id="stk37" contextRef="#ctx0" brushRef="#br0">24367 11609 0,'0'0'6,"0"0"3</inkml:trace>
    </iact:actionData>
  </iact:action>
  <iact:action type="add" startTime="80321">
    <iact:property name="dataType"/>
    <iact:actionData xml:id="d38">
      <inkml:trace xmlns:inkml="http://www.w3.org/2003/InkML" xml:id="stk38" contextRef="#ctx0" brushRef="#br0">19539 13282 0,'0'0'7,"0"0"1,0 0 4,0 0-5,0 0 3,99 45-1,13-12 0,28 0 1,-7-8 0,-5 4-1,-8-4 0,-12-4 1,-21-5-1,-21-7 0,-21-9 1,-12 0-1</inkml:trace>
    </iact:actionData>
  </iact:action>
  <iact:action type="add" startTime="80592">
    <iact:property name="dataType"/>
    <iact:actionData xml:id="d39">
      <inkml:trace xmlns:inkml="http://www.w3.org/2003/InkML" xml:id="stk39" contextRef="#ctx0" brushRef="#br0">19646 13783 0,'0'0'6,"0"0"3,0 0 1,50 8 0,33 8-1,62 9 0,53 8 2,9-8-3,4-12 2,-17-13-1,-40-17 1,-35-16-1</inkml:trace>
    </iact:actionData>
  </iact:action>
  <iact:action type="add" startTime="80779">
    <iact:property name="dataType"/>
    <iact:actionData xml:id="d40">
      <inkml:trace xmlns:inkml="http://www.w3.org/2003/InkML" xml:id="stk40" contextRef="#ctx0" brushRef="#br0">20825 13240 0,'0'0'7,"0"0"1,0 0 4,0 0-5,0 0 3,0 0-1,0 0 1,0 0-1,38 42 0,7 11 1,17 18-1,0-5 0,-12-12 1,-17-13-1,-16-8 2,-17 1-3,-25 15 2,-50 42-1,-65 29 0,-63 5 1,-16-34-1,28-54 0</inkml:trace>
    </iact:actionData>
  </iact:action>
  <iact:action type="add" startTime="81945">
    <iact:property name="dataType"/>
    <iact:actionData xml:id="d41">
      <inkml:trace xmlns:inkml="http://www.w3.org/2003/InkML" xml:id="stk41" contextRef="#ctx0" brushRef="#br0">19489 12665 0,'0'0'5,"0"0"11,0 0-12,0 0 5,0 0 0,58 29 0,4 4 1,21 17-1,12 12 1,0 4 0,-12 4-1,-17-4-1,-16-12 2,-13-12 0,-8-13-1,0-9 2,-4-15 1,12-26-6,13-45 4,3-46-1,-7-21 6,-17 26-11,-13 36 5,-11 22 2,-5 15-1,-9 10-2,1 11 1,-4 13 0,12 0 0,-96 79 1,-24 62-1,-24 62 0,15-1 1,30-28-1,29-37 0,20-29 1,17-30 2</inkml:trace>
    </iact:actionData>
  </iact:action>
  <iact:action type="add" startTime="82383">
    <iact:property name="dataType"/>
    <iact:actionData xml:id="d42">
      <inkml:trace xmlns:inkml="http://www.w3.org/2003/InkML" xml:id="stk42" contextRef="#ctx0" brushRef="#br0">19183 12938 0,'0'0'7,"0"0"2,0 0 0,107 17 1,100 3-1,133-7 2,61-22-2,-20-20 0,-50-24 0,-46-14 1,-45-7-1</inkml:trace>
    </iact:actionData>
  </iact:action>
  <iact:action type="add" startTime="82710">
    <iact:property name="dataType"/>
    <iact:actionData xml:id="d43">
      <inkml:trace xmlns:inkml="http://www.w3.org/2003/InkML" xml:id="stk43" contextRef="#ctx0" brushRef="#br0">21785 13427 0,'0'0'7,"0"0"2,0 0 0,0 0 1,0 0 0,0 0-1,0 0 0,-4-54 1,-12 25-1,-22-4 0,-32-5 1,-25 18 0,-4 20-1,-13 33 1,8 29-1,30 17 0,28-1 2,26-7-1,20-18-1,12-11 0,21-1 0,13-8 0,12-8 1,-4-12 2,-13-9-4,-12-8 3,-8-5-4,-5-3 2,-3-1 2,-1 1-3,-4 0 3,0 3-2,1 1-1,-5 4 1,4 4 0,5 4 1,24 21-1,21 41 1,29 38-1,12 16 3,-12-25-2,-25-33 2,-21-33-9,-16-25 6,-4-20 5</inkml:trace>
    </iact:actionData>
  </iact:action>
  <iact:action type="add" startTime="83253">
    <iact:property name="dataType"/>
    <iact:actionData xml:id="d44">
      <inkml:trace xmlns:inkml="http://www.w3.org/2003/InkML" xml:id="stk44" contextRef="#ctx0" brushRef="#br0">22509 13704 0,'0'0'6,"0"0"3,0 0 1,0 0 0,0 0-1,42 12 0,-9-41 0</inkml:trace>
    </iact:actionData>
  </iact:action>
  <iact:action type="add" startTime="83392">
    <iact:property name="dataType"/>
    <iact:actionData xml:id="d45">
      <inkml:trace xmlns:inkml="http://www.w3.org/2003/InkML" xml:id="stk45" contextRef="#ctx0" brushRef="#br0">23254 13456 0,'0'0'9,"0"0"0,0 0 1,-4 41-2,12-37 1,-8-4 0</inkml:trace>
    </iact:actionData>
  </iact:action>
  <iact:action type="add" startTime="83541">
    <iact:property name="dataType"/>
    <iact:actionData xml:id="d46">
      <inkml:trace xmlns:inkml="http://www.w3.org/2003/InkML" xml:id="stk46" contextRef="#ctx0" brushRef="#br0">24177 13725 0,'0'0'8,"0"0"1,0 0 0</inkml:trace>
    </iact:actionData>
  </iact:action>
  <iact:action type="add" startTime="84194">
    <iact:property name="dataType"/>
    <iact:actionData xml:id="d47">
      <inkml:trace xmlns:inkml="http://www.w3.org/2003/InkML" xml:id="stk47" contextRef="#ctx0" brushRef="#br0">17904 12064 0,'0'0'6,"0"0"6,0 0-5,0 0 3,42 25-1,28-12 1,71 7-1,45 9 2,25-4 0,-4 8-1,-8 5-2,7 3 3,30 17-3,46 21 2</inkml:trace>
    </iact:actionData>
  </iact:action>
  <iact:action type="add" startTime="84828">
    <iact:property name="dataType"/>
    <iact:actionData xml:id="d48">
      <inkml:trace xmlns:inkml="http://www.w3.org/2003/InkML" xml:id="stk48" contextRef="#ctx0" brushRef="#br0">21061 14151 0,'0'0'6,"0"0"4,0 0-1,0 0 1,0 0-1,0 0 1,0 0-1,0 0 0,0 0 1,-8 41 0,20-28 0,26 8-1,32 8 0,58 12 1,54 5 2,38-1-4,-9-12 2,-21-16-2,-33-26 2,-4-40-2</inkml:trace>
    </iact:actionData>
  </iact:action>
  <iact:action type="add" startTime="91428">
    <iact:property name="dataType"/>
    <iact:actionData xml:id="d49">
      <inkml:trace xmlns:inkml="http://www.w3.org/2003/InkML" xml:id="stk49" contextRef="#ctx0" brushRef="#br0">11214 8839 0,'0'0'2,"0"0"1,0 0 5,0 0 1,0 0 1,0 0 0,0 0-1,0 0 0,0 0 1,0 0-1,0 0 0,0 0 2,29-41-3,-16 41 1,12-4 1,16-1 0,29-3-1,25-4 0,1-5 1,-18 5 1,-16-1-2,-16 5 0,-9 4 0,-4 0 0,0 4 1,4 0-1,9 0 1,12 0-1,12 0 2,5-4-3,3-1 2,-7-3-2,-13 4 1,-9 0 1,-7 0-1,-5 4 2,-4 0-3,4 0 2,9 4-1,-1 0 1,5 0-1,4 0 0,-1 5 1,1-1-1,0-4 0,-4 4 0,-1-4 3,1 1-5,-5-5 3,5 0-2,-4 0 3,-1 0-2,5 0 0,-13 4 1,8 4-1,5 0 0,4 5 2,4-1-3,4 1 3,4-1-3,-4-8 1,0-4 0,-4 0 0,0 0 2,-4 0-3,0 0 3,-5 4-3,5 5 2,8-1-1,21 4 0,24-3 1</inkml:trace>
    </iact:actionData>
  </iact:action>
  <iact:action type="add" startTime="92677">
    <iact:property name="dataType"/>
    <iact:actionData xml:id="d50">
      <inkml:trace xmlns:inkml="http://www.w3.org/2003/InkML" xml:id="stk50" contextRef="#ctx0" brushRef="#br0">15592 8901 0,'0'0'6,"0"0"5,0 0-2,0 0-1,0 0 2,0 0-1,58 0 1,-25 0-1,8 0 1,5 0-1,-1 0 0,9-4 1,8-4 0,21-1-1,16 1 2,4 4 1,-7 4-6,-14 4 3,-11-4 1,-9 0-1,4-4 0,8-4 1,17-5 0,9 1 0,7 4-3,5 4 4,8-5-2,0 1 0,4-4 0,-4-1 1,-4 5-1,0 4 0,0-5 2,4 1-2,-9 0 0,5 0 1,-4 3-1,4 1 0,0 0 1,4-4-1,0 0 1,16-1-1,38-20 0,58-45 0</inkml:trace>
    </iact:actionData>
  </iact:action>
  <iact:action type="add" startTime="98103">
    <iact:property name="dataType"/>
    <iact:actionData xml:id="d51">
      <inkml:trace xmlns:inkml="http://www.w3.org/2003/InkML" xml:id="stk51" contextRef="#ctx0" brushRef="#br0">9162 6781 0,'0'0'2,"0"0"0,0 0 8,0 0-1,0 0 0,0 0 1,0 0-1,0 0 1,-8-41-1,8 37 1,0 4-1,0 0 1,0 0-1,4 136 0,0 38 1,9 62 1,-5 42-2,0-17 0,-4-34 0,-4-40 0,0-47 1,4-24-1,9-25 1,20-8-1,4-12 1,21-18-1,21-32 1,8-42-2</inkml:trace>
    </iact:actionData>
  </iact:action>
  <iact:action type="add" startTime="98596">
    <iact:property name="dataType"/>
    <iact:actionData xml:id="d52">
      <inkml:trace xmlns:inkml="http://www.w3.org/2003/InkML" xml:id="stk52" contextRef="#ctx0" brushRef="#br0">9146 6707 0,'0'0'7,"0"0"4,0 0-3,0 0 1,0 0 0,0 0 1,0 0-1,0 0 1,37-42-1,25 34 1,4 0-1,9 0 0,-5-5 0,-8 5 1,-4 0-1,-4 3 2,-9 5-1,1 5-2,3-1 2,1 4-1,-4 0 0,-5 5 1,-4-5-1,-4 4 1,5 1-1,-9-1 0,4 1 1,0-1-1,-4 5 1,-5-5-1,-3 1 1,-4-1 0,-5 0-2,1 1 1,-1 3 1,0 5 0,-3 12-2,-5 13 2,0 12-1,-4 8 0,0 13 1,4 8 0,0 8-2,0 8 3,-8 1-2,-4-1-1,0-12 2,-9-12 0,9-13-1,4-16 0,4-13 1,0-4 1,0-8-4,0-4 2,0-5 1,0-3 1,0-1-1,-4 1-2,-9-5 3,-12 0-4,-16 1 2,-38-1 1,-53 4 0,-38 5 0,-8 8-2</inkml:trace>
    </iact:actionData>
  </iact:action>
  <iact:action type="add" startTime="100630">
    <iact:property name="dataType"/>
    <iact:actionData xml:id="d53">
      <inkml:trace xmlns:inkml="http://www.w3.org/2003/InkML" xml:id="stk53" contextRef="#ctx0" brushRef="#br0">6237 7804 0,'0'0'6,"0"0"5,0 0-1,0 0-3,-37 0 3,29 0-1,4 0 0,-1 0 1,1 0-1,0 0 1,4 4-1,0-4 2,0 0-3,0 0 2,108 29-1,-1-16 0,30-1 1,16-4 1,12-12-3,30-21 1,16-33 2</inkml:trace>
    </iact:actionData>
  </iact:action>
  <iact:action type="add" startTime="114516">
    <iact:property name="dataType"/>
    <iact:actionData xml:id="d54">
      <inkml:trace xmlns:inkml="http://www.w3.org/2003/InkML" xml:id="stk54" contextRef="#ctx0" brushRef="#br0">5687 9750 0,'0'0'1,"0"0"2,0 0 7,0 0-1,0 0 1,0 0-1,0 0 1,0 0-1,0 0 1,58 8-1,-25-4 1,8 1-1,13-1 0,4 0 0,4 0 1,4-4-1,-4 4 1,9-4 1,7 0-3,-7 0 1,-1 0 0,-4 0 1,-4 0-1,0 0 1,4 0-1,9 4 0,16 0 0,12-4 1,13-4-1,0-4 1,-13 0-1,-11 8 1,-10 4-2,26 8 2,49 9-1</inkml:trace>
    </iact:actionData>
  </iact:action>
  <iact:action type="add" startTime="119772">
    <iact:property name="dataType"/>
    <iact:actionData xml:id="d55">
      <inkml:trace xmlns:inkml="http://www.w3.org/2003/InkML" xml:id="stk55" contextRef="#ctx0" brushRef="#br0">21926 12574 0,'0'0'1,"0"0"1,0 0 16,0 0-16,0 0 6,0 0 1,58 49 1,-21-36 0,13-5-1,4-4 0,4-4 1,4 0-1,0 0 1,4 4 0,12 5-1,13-1 1,9-4-2,11-8 2,-7-4-1,3-5 0,-3 5 1,-9 0-1,8 3 0,5 5 1,0 5-1,3 3 1,1 4-1,4 9 0,12 4 1,0-4-1,-8-5 1,0 1-2,0 3 2,9 9-1,-1-4 1,0-8-1,-8-5 1,-8 1-1,0-1 0,-13-4 0,-12-8 1,-9-12-1,-3-21 1</inkml:trace>
    </iact:actionData>
  </iact:action>
  <iact:action type="add" startTime="122407">
    <iact:property name="dataType"/>
    <iact:actionData xml:id="d56">
      <inkml:trace xmlns:inkml="http://www.w3.org/2003/InkML" xml:id="stk56" contextRef="#ctx0" brushRef="#br0">20921 12375 0,'0'0'9,"0"0"-1,0 0 1,0 0 0,0 0 0,49 54 1,5 12-1,25 33 0,20 26 0,9 3 2,-5 4-2,-16-7 0,-17-1 1,-20-21-1,-13-16 1,-12-16-1,-4-22 1,-9-11-1,-4-9 1,5-9-1,-1-3 0,5-17 0,12-25 1</inkml:trace>
    </iact:actionData>
  </iact:action>
  <iact:action type="add" startTime="122723">
    <iact:property name="dataType"/>
    <iact:actionData xml:id="d57">
      <inkml:trace xmlns:inkml="http://www.w3.org/2003/InkML" xml:id="stk57" contextRef="#ctx0" brushRef="#br0">22207 12859 0,'0'0'8,"0"0"2,0 0-1,0 0 0,0 0 1,0 0-1,0 0 1,-62-4-1,21 0 1,-9 0-1,1 0 0,3 0 1,9 4-1,8 4 1,4 0-1,0 8 0,0 13 1,1 12-1,-5 26 2,-9 32-3,-7 37 2,-1 38-1,9 12 0,0-4 1,12-16-1,4-30 1,5-37-1,8-28 1,-1-22-1,5-12 1,0-4 0,0-8-2,0 0 1</inkml:trace>
    </iact:actionData>
  </iact:action>
  <iact:action type="add" startTime="123435">
    <iact:property name="dataType"/>
    <iact:actionData xml:id="d58">
      <inkml:trace xmlns:inkml="http://www.w3.org/2003/InkML" xml:id="stk58" contextRef="#ctx0" brushRef="#br0">22042 13567 0,'0'0'6,"0"0"4,0 0-1,0 0 0,0 0 1,41 42-1,-4-26 1,13 5-1,8 4 0,-12 0 1,-1-1-1,-12-3 1,-4 0-1,-8-5 0,-5 1 1,-3 0 1,-1-1-1,-4 1-2,-8-1 1,-8 9 0,-17 17 1,-33 24 0,-16 0 0,-5-4-2,13-16 2,16-17-1,17-9 1,13-3-1,7-5 0,9-3 0,4-1 0,8 0 3,13 9-5,20 3 3,34 1-1,24-4 0,9-26 1,20-40-1</inkml:trace>
    </iact:actionData>
  </iact:action>
  <iact:action type="add" startTime="124629">
    <iact:property name="dataType"/>
    <iact:actionData xml:id="d59">
      <inkml:trace xmlns:inkml="http://www.w3.org/2003/InkML" xml:id="stk59" contextRef="#ctx0" brushRef="#br0">22923 13634 0,'0'0'7,"0"0"2,0 0 0,0 0 0,0 0 1,0 0-1,0 0 1,0 0-1,58 29 0,12-38 0</inkml:trace>
    </iact:actionData>
  </iact:action>
  <iact:action type="add" startTime="124825">
    <iact:property name="dataType"/>
    <iact:actionData xml:id="d60">
      <inkml:trace xmlns:inkml="http://www.w3.org/2003/InkML" xml:id="stk60" contextRef="#ctx0" brushRef="#br0">23614 13530 0,'0'0'6,"0"0"4,0 0 1,0 0-3,74-17 1</inkml:trace>
    </iact:actionData>
  </iact:action>
  <iact:action type="add" startTime="124956">
    <iact:property name="dataType"/>
    <iact:actionData xml:id="d61">
      <inkml:trace xmlns:inkml="http://www.w3.org/2003/InkML" xml:id="stk61" contextRef="#ctx0" brushRef="#br0">24247 13501 0,'0'0'6,"0"0"3,0 0 1,0 0-1,108-8 0</inkml:trace>
    </iact:actionData>
  </iact:action>
  <iact:action type="add" startTime="125085">
    <iact:property name="dataType"/>
    <iact:actionData xml:id="d62">
      <inkml:trace xmlns:inkml="http://www.w3.org/2003/InkML" xml:id="stk62" contextRef="#ctx0" brushRef="#br0">25112 13456 0,'0'0'7,"0"0"3,0 0-1</inkml:trace>
    </iact:actionData>
  </iact:action>
  <iact:action type="add" startTime="126166">
    <iact:property name="dataType"/>
    <iact:actionData xml:id="d63">
      <inkml:trace xmlns:inkml="http://www.w3.org/2003/InkML" xml:id="stk63" contextRef="#ctx0" brushRef="#br0">21976 14068 0,'0'0'10,"0"0"-4,0 0 4,0 0-1,-25 42 1,25-30-1,0 1 1,0-1-1,4 5 1,4-1-1,5 1 0</inkml:trace>
    </iact:actionData>
  </iact:action>
  <iact:action type="add" startTime="130456">
    <iact:property name="dataType"/>
    <iact:actionData xml:id="d64">
      <inkml:trace xmlns:inkml="http://www.w3.org/2003/InkML" xml:id="stk64" contextRef="#ctx0" brushRef="#br0">11347 9891 0,'0'0'3,"0"0"-2,0 0 8,0 0 0,0 0 1,45 12 1,-24-8-3,0 0 1,-1 1 0,-3-1 1,4-4-1,-1 0 1,5 0-1,4 0 1,0 0-1,8-4 1,0-1-1,-3 1 0,-1 0 0,-4 0 1,-5 0-1,1 4 2,0 0-3,4 0 2,4 4 0,4 0-1,5 0 1,3 0-1,1-4 0,-1 0 1,5-4-1,-5 0 0,1 0 2,0 0-3,-1 0 1,1 0 1,-9 4-1,0 0 1,-4 0-1,0 0 1,-4 4-1,0 0 0,0 0 1,0 0 0,0 0-2,4 0 2,8 1 1,5-5-4,4 0 3,3-5-1,1 1 1,-4 0-1,-5 0 2,-3 0-3,-5 0 1,-4 4 0,0 0 1,4 0-1,1 0 1,-1 0-1,0 4 1,0 0-1,5-4 0,-1 0 2,0 0-4,5 0 3,4-4-1,-1 0 2,1-5-3,-5 5 2,-3-4-1,-9 4 0,0 0 0,-4 0 2,4-1-2,8 1 0,17-12 0</inkml:trace>
    </iact:actionData>
  </iact:action>
  <iact:action type="add" startTime="132124">
    <iact:property name="dataType"/>
    <iact:actionData xml:id="d65">
      <inkml:trace xmlns:inkml="http://www.w3.org/2003/InkML" xml:id="stk65" contextRef="#ctx0" brushRef="#br0">15588 9526 0,'0'0'7,"0"0"3,0 0 0,0 0-2,0 0 2,0 0-1,0 0 0,0 0 1,0 0-1,0 0 0,0 0 1,0 0 0,45 0-1,-24 5 0,12 3 1,17 4-1,16 9 0,0 0 1,-4-5-1,-4 1 0,-4-1 3,-1-3-4,5 3 1,13 1 2,11-1-2,5-3 0,0-1-1,-4-3 3,-13-5-3,-8 0 3,0-4-3,5 0 2,15 0 0,14-4-1,11 0 0,1-5 0,8-3 1,-5-5-1,1 5 0,0-1 0,-13 1 1,-8 4-1,-8-1 1,-5 1-1,1-4 0,4-1 0,12 1 1,4 4-1,0 3 1,-8 5-2,-12 0 2,-4-4-1,3-4 1,-3 0-1,7 0 0,1-1 1,4 9-1,12 0 1,21 0-1</inkml:trace>
    </iact:actionData>
  </iact:action>
  <iact:action type="add" startTime="136377">
    <iact:property name="dataType"/>
    <iact:actionData xml:id="d66">
      <inkml:trace xmlns:inkml="http://www.w3.org/2003/InkML" xml:id="stk66" contextRef="#ctx0" brushRef="#br0">12125 8322 0,'0'0'2,"0"0"2,0 0 3,0 0 2,0 0 1,0 0 0,0 0-1,0 0 1,-46-9-1,13 1 0,-17 4 1,-24 0-1,-25 0 0,-13-1 1,4 1 1,17 0 0,17 0-1,8-4 0,4-5-2,-9-3 1,-16-9 3,0-8-3,1-9 2,11-3-8,17-5 7,13-4-1,12-8 1,8-4 0,8-9-1,9 1-1,8-9 2,16-25-1,34-36 0,20-18 1,9-4-1,0 26 1,-9 24-1,-8 25 0,4 20 1,5 22-1,15 11 1,14 9-1,11 13 0,5 16 0,8 21 1,25 20-1,13 17 1,-1 25-1,-24 20 0,-30 42 0,-36 46 1,-43 32 0,-44 30-1,-75 37 1,-66 3-1,-38-48 1,-12-59-2,34-62 1,32-49 1,42-38-1,41-29 0</inkml:trace>
    </iact:actionData>
  </iact:action>
  <iact:action type="add" startTime="137960">
    <iact:property name="dataType"/>
    <iact:actionData xml:id="d67">
      <inkml:trace xmlns:inkml="http://www.w3.org/2003/InkML" xml:id="stk67" contextRef="#ctx0" brushRef="#br0">7110 13232 0,'0'0'7,"0"0"4,0 0-2,0 0-1,0 0 1,0 0 1,0 0-1,0 0 1,0 0-1,0 0 0,0 0 1,0 0-1,0 0 1,0 0-1,46-4 0,-5 0 0,21 0 1,21-9 0,16-3 1,9-5-4,8 4 6,4 5-5,8-1 1,4-3 0</inkml:trace>
    </iact:actionData>
  </iact:action>
  <iact:action type="add" startTime="141261">
    <iact:property name="dataType"/>
    <iact:actionData xml:id="d68">
      <inkml:trace xmlns:inkml="http://www.w3.org/2003/InkML" xml:id="stk68" contextRef="#ctx0" brushRef="#br0">17768 15770 0,'0'0'1,"0"0"3,0 0 5,4 50 0,13-5 1,24 50-1,29 46 0,21 29 1,9 8-1,-1 4 0,-8-12 1,-8-21-1,-5-29 1,-3-16 0,8-13-1,-1-29 0,-11-46 1,-5-41 0,12-57-1</inkml:trace>
    </iact:actionData>
  </iact:action>
  <iact:action type="add" startTime="141501">
    <iact:property name="dataType"/>
    <iact:actionData xml:id="d69">
      <inkml:trace xmlns:inkml="http://www.w3.org/2003/InkML" xml:id="stk69" contextRef="#ctx0" brushRef="#br0">19175 15952 0,'0'0'8,"0"0"1,-54 50 1,-16 16-1,-38 29 1,-45 42-1,-33 41 0,-13 29 1,17 0-1,29-21 1,41-33-1,46-37 0,33-37 1,25-38-1</inkml:trace>
    </iact:actionData>
  </iact:action>
  <iact:action type="add" startTime="141836">
    <iact:property name="dataType"/>
    <iact:actionData xml:id="d70">
      <inkml:trace xmlns:inkml="http://www.w3.org/2003/InkML" xml:id="stk70" contextRef="#ctx0" brushRef="#br0">18947 16379 0,'0'0'8,"0"0"1,0 0 1,75 53-1,57-7 1,50 4-1,12-9 1,-24-12 3,-29-8-5,-30-1 1,-28 1 0</inkml:trace>
    </iact:actionData>
  </iact:action>
  <iact:action type="add" startTime="142060">
    <iact:property name="dataType"/>
    <iact:actionData xml:id="d71">
      <inkml:trace xmlns:inkml="http://www.w3.org/2003/InkML" xml:id="stk71" contextRef="#ctx0" brushRef="#br0">19253 16755 0,'0'0'8,"0"0"2,0 0-1,58 54 0,25-17 1,29 1-1,41-13 1,20-13-1,10-24 2,3-26-2</inkml:trace>
    </iact:actionData>
  </iact:action>
  <iact:action type="add" startTime="142256">
    <iact:property name="dataType"/>
    <iact:actionData xml:id="d72">
      <inkml:trace xmlns:inkml="http://www.w3.org/2003/InkML" xml:id="stk72" contextRef="#ctx0" brushRef="#br0">20536 15687 0,'0'0'9,"0"0"0,-54 58 0,42-21 0,12 9 1,16 37-1,21 33 1,13 16-1,-4-16 1,-13-21-1,-17-8 0,-24 4 1,-33 25-1,-71 37 0,-45 13 1,-17-4-1,37-34 0,55-41 1,36-42-1</inkml:trace>
    </iact:actionData>
  </iact:action>
  <iact:action type="add" startTime="142751">
    <iact:property name="dataType"/>
    <iact:actionData xml:id="d73">
      <inkml:trace xmlns:inkml="http://www.w3.org/2003/InkML" xml:id="stk73" contextRef="#ctx0" brushRef="#br0">20085 15451 0,'0'0'9,"-70"58"0,12-16 0,-17 15 0,-8 26 1,-8 33 0,-8 29 1,8 0-2,17-33 0,24-34 0,25-32 1,21-34-1,4-12-2,0 0 3,145-132 0,-29-108-1</inkml:trace>
    </iact:actionData>
  </iact:action>
  <iact:action type="add" startTime="142947">
    <iact:property name="dataType"/>
    <iact:actionData xml:id="d74">
      <inkml:trace xmlns:inkml="http://www.w3.org/2003/InkML" xml:id="stk74" contextRef="#ctx0" brushRef="#br0">19741 15058 0,'0'0'9,"0"0"0,0 0 1,-28 45-1,28-3 0,12 49 1,25 62-1,25 58 1,9 0 1,-14-45-1,-19-50-1,-18-50 0,-7-33-1,-13-20 2,-8-13-1,8 0 1</inkml:trace>
    </iact:actionData>
  </iact:action>
  <iact:action type="add" startTime="143144">
    <iact:property name="dataType"/>
    <iact:actionData xml:id="d75">
      <inkml:trace xmlns:inkml="http://www.w3.org/2003/InkML" xml:id="stk75" contextRef="#ctx0" brushRef="#br0">19299 15633 0,'0'0'8,"0"0"2,0 0-1,0 0 0,0 0 1,136 25-1,121-29 0,136-13 2,107-24-2</inkml:trace>
    </iact:actionData>
  </iact:action>
  <iact:action type="add" startTime="143352">
    <iact:property name="dataType"/>
    <iact:actionData xml:id="d76">
      <inkml:trace xmlns:inkml="http://www.w3.org/2003/InkML" xml:id="stk76" contextRef="#ctx0" brushRef="#br0">22476 16196 0,'0'0'6,"0"0"3,-54-4 0,-8-8 1,-66-13-1,-62-4 0,-9 25 1,-37 37 2,34 37-5,53 13 3,54-4 0,57-17-1,38-21 1,38 1-2,53 3 5,45-7-5,17-14 1,-12-7 0,-50-9 0,-33-8 0,-21 0 0,-16 4 1,-9 9-2,-12 8 1,-25 28 1,-37 51-1,-29 36 0,17 5 1,37-13-1,37-24 1,37 3-1,50-3 1,66-30-1,37-74 0,104-115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30:0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37">
    <iact:property name="dataType"/>
    <iact:actionData xml:id="d0">
      <inkml:trace xmlns:inkml="http://www.w3.org/2003/InkML" xml:id="stk0" contextRef="#ctx0" brushRef="#br0">6957 5258 0,'0'0'1,"0"0"1,0 0 8,0 0-1,0 0 1,0 0-1,0 0 0,0 0 1,0 0-1,0 0 0,0 0 1,0-42-1,0 38 1,0 0-2,0 0 2,0 4 0,4 0-1,4 0 0,-8 0 1,9 0-1,7 0 0,-16 0 1,83 8-1,-13-4 1,13-4-1,0 0 1,0-4-1,-9 0 2,-4 4 1,1 4-3,7 4 0,1 1 2,4-1-3,-5-4 3,-3-4-3,-5-4 1,-8 0 0,0 0 1,-4 0-1,0 4 1,0 4 0,0 0-2,8 4 2,0-4-1,1 0 1,-1-4-1,8-4 0,1-4 2,-1 0-3,-4 4 3,5 4-3,4 4 2,3 4 0,5-4-1,-8 0-3,-5-8 2,1 0 4,-1-4-5,5 4 4,-1 4-3,13 4 2,5 0 0,7 0-1,0-8 1,1 0-1,-1 0 0,1 4 0,3 4 1,1 0-1,-9-4 1,1-8 0,-5-1-2,4 1 1,4 8 0,13 0 2,29 4-2,12 4 0</inkml:trace>
    </iact:actionData>
  </iact:action>
  <iact:action type="add" startTime="9914">
    <iact:property name="dataType"/>
    <iact:actionData xml:id="d1">
      <inkml:trace xmlns:inkml="http://www.w3.org/2003/InkML" xml:id="stk1" contextRef="#ctx0" brushRef="#br0">6312 3966 0,'0'0'2,"0"0"1,0 0 5,0 0 2,0 0-1,0 0 0,0 0 1,0 0-1,0 0 1,41-8 0,13 16-1,8 17 0,4 8 0,-12 17 1,-13 8-1,-16 16 1,-8 1 2,-5-1-5,0 5 3,1 8-1,3 8 1,-7 13-1,3-1 1,0-3-2,5-13 2,8-8 0,4-5-1,4-7 0,4-5 1,-12-12-2,0-13 2,-5-16 0,1-17-1,0-12-1</inkml:trace>
    </iact:actionData>
  </iact:action>
  <iact:action type="add" startTime="10416">
    <iact:property name="dataType"/>
    <iact:actionData xml:id="d2">
      <inkml:trace xmlns:inkml="http://www.w3.org/2003/InkML" xml:id="stk2" contextRef="#ctx0" brushRef="#br0">6924 3858 0,'0'0'7,"0"0"2,0 0 1,0 0-1,0 0 0,0 0 0,0 0 1,45-25-1,38 9 1,41-9-1,34-8 1,24 0 0,12 8 2,-4 8-4,-3 1 2,-5-1 1,0 9-3,4 0 4,0-9-5,0 9 3,0 0 0,-12-1-2,0 9 2,-9 9 0,1-1 0,-1-8-2,-12 8 2,-12 0-1,-4 9 1,-9 0-2,-8-1 3,-13-8-3,-16-8 1,-8 9 1,-4-1-1,-5 0 1,-7 9 0,-10-1-2,-11 1 2,-9-9 0,-8 1-1,-8-1 1,-5-8-1,-3 8-3,-1-8 2,5 8 2,-1 9-1,5-1 0,0 9 1,-1 8-1,-3 9 1,-5 8-1,-8 7 2,-8 1-3,0 9 1,-4 7 1,4-16 0,8 0-1,4-8 0,0 4 0,1-5 1,-1-3-1,0-5 1,-4-3-1,1-5 0,-1 0 1,-4-4-1,0 0 2,-4-4-3,-1-1 1,1 1 1,-4-4-1,-9 4 0,-3-4 1,-9 3-1,-8-3 1,-13-4-1,-33 3 0,-53 5 1,-92 17-1,-78 7 1,-13-7-1</inkml:trace>
    </iact:actionData>
  </iact:action>
  <iact:action type="add" startTime="12750">
    <iact:property name="dataType"/>
    <iact:actionData xml:id="d3">
      <inkml:trace xmlns:inkml="http://www.w3.org/2003/InkML" xml:id="stk3" contextRef="#ctx0" brushRef="#br0">15286 5374 0,'0'0'7,"0"0"2,0 0 1,0 0-1,0 0 0,0 0 1,0 0-1,0 0 0,0 0 1,0 0 0,0 0-1,0 0 1,0 0-1,0 0 0,0 0 1,41 0-1,-37-4 1,0 4-1,0-5 0,0 1 1,5 0-1,7-4 1,13 0-1,13-5 1,11 5-2,5 4 2,0 0-1,0 4 0,-8 0 1,-1 4 1,-7-4-3,-1 0 2,-4 0 0,-3 0-1,3-4-1,0-1 3,-4 1-2,0 0 0,0 0 2,0 0-3,-4 0 1,0 0 0,-4-1 1,0 1-1,0 0 1,0 0-1,-1 0 0,-3 0 2,0 0-3,-5-1 1,1 1 1,-5 0-1,1 0 1,-1 0-2,-8 0 3,5 0-3,-1-5 2,4 1-1,1 0 2,-1-5-3,1-3 1,-1-9 1,4-4-1,1-12 0,4-5 2,-1-8-3,-3-4 2,-9 0-1,-4-4 0,-4 8 1,-8 1-1,0-1 0,-5 0 1,1-4-1,0 0 1,-1 0 0,-3-4-2,-5-21 2,-8 0-1,-4 0 1,-4 9-1,4 8 0,4 16 0,4 9 1,4 16-1,5 0 0,-9 0 1,0 9 0,-4-9-2,-4 8 2,-13 1 0,-12-1-2,-8 0 2,-8 1-1,-5-1 1,9 9 0,4-9-2,8 9 2,8 8 0,9 0-1,-1 0 0,1 0 0,-5 8 1,1 1 0,-1-1-2,5 9 2,4-9 0,-1 0-1,10 0 0,3 1 1,4-1-2,4 0 2,9 9 1,0 8-3,4 8 1,0 25 0,-1 8 1,1 17-1,0 8 0,4-8 1,8 8-1,5 0 1,3 8-1,1 1 1,0-9-1,-9-17 0,0-8 1,-4-16-1,5-8-1,-9-9 2,4-8 0,0-1-1,0-3 0,4 8 1,13 8-1,24 17 0</inkml:trace>
    </iact:actionData>
  </iact:action>
  <iact:action type="add" startTime="18955">
    <iact:property name="dataType"/>
    <iact:actionData xml:id="d4">
      <inkml:trace xmlns:inkml="http://www.w3.org/2003/InkML" xml:id="stk4" contextRef="#ctx0" brushRef="#br0">8409 5316 0,'0'0'1,"0"0"3,0 0 5,0 0 0,0 0 1,0 0-1,0 0 0,0 0 1,-45-33-1,36 28 1,-3 1-1,4 0 0,-13 0 1,-4-4 0,0-1 0,-4-3-2,-4 0 1,0-5 1,0-4 0,-4-8-1,0-8 0,-5-17 3,-3-20-3,-5-21-1,-4-5 1,5 13 1,7 13 0,13 16-2,9 12 2,-1 5-1,5-1 1,-1 1-1,5 4 1,-1-5-1,1 1 0,3 8 0,5 8 1,0 0-1,4 0 1,4 0-1,5 1 1,3-1-1,9 0 1,8 0-1,12 0 0,0 9 0,13 7 0,8-7 1,4 8-1,9-9 1,12 9-1,4-1 0,4 1 2,-12 0-2,-13 8 0,-8 8-1,-8-8 2,-9 8 0,-7-8-1,-1 9 1,-4-9-1,-4 8 0,0-8 0,4 8 1,4-8 0,-8 9-1,0-1 0,-4 0 0,0 0 1,0 1-1,-5-1 1,1 8-1,0-7 0,-1 7 1,-3 1-2,-1 8 2,1-9 1,-5 9-3,1 8 1,-1-8 1,1 8-1,-1 9 2,0-1-3,5 25 1,4 9 1,-5 16-1,-7-4 0,-5-13 0,-4-16 1,-4-8 0,-1-13-2,1-4 2,0-8 0,0-4-1,4 0 0,-8-5 1,4-3-2,-5-1 2,1 0 0,-9 1-1,-7-1 0,-30 9 2,-41 0-3,-58 4 2,-50-1-1,-37 1 0,4 13 1,0 7-1</inkml:trace>
    </iact:actionData>
  </iact:action>
  <iact:action type="add" startTime="23733">
    <iact:property name="dataType"/>
    <iact:actionData xml:id="d5">
      <inkml:trace xmlns:inkml="http://www.w3.org/2003/InkML" xml:id="stk5" contextRef="#ctx0" brushRef="#br0">19530 6405 0,'0'0'1,"0"0"1,0 0 8,0 0-1,0 0 0,-41 0 1,37 0-1,0 0 1,0 0-1,4 0 0,0 0 1,0 0-1,0 0 0,0 0 1,0 0 0,0 0-1,0 0 0,0 0 0,107 16 1,-65-12-1,11 5 1,14-1-1,7-4 1,9-4-1,8 0 2,8-4-2,-4 4 0,5 0 1,-1 0-1,0 0 0,0-4 1,5-5-1,-9 1 0,4 0 1,5 4-1,8 0 1,-5-1 0,-3-3-2,-13-4 3,-13 3-3,-8 5 1,5 0 1,4 4-1,12 0 1,4 0 0,8-8-1,-8 0 0,-8-1-1,-8 1 2,-5 4 0,5 4-1,16 4 1,9 0-1,-13-4 1,-5-4-1,-15 0-1,-9 0 2,-4 0 0,0 4-1</inkml:trace>
    </iact:actionData>
  </iact:action>
  <iact:action type="add" startTime="27026">
    <iact:property name="dataType"/>
    <iact:actionData xml:id="d6">
      <inkml:trace xmlns:inkml="http://www.w3.org/2003/InkML" xml:id="stk6" contextRef="#ctx0" brushRef="#br0">16556 6425 0,'0'0'1,"0"0"0,0 0 10,0 0-2,70 0 0,-24 0 0,16 4 1,8-4-1,29-4 1,25-12 0,9-1-2,-1 1 2,-4-5-1,-3-12 0</inkml:trace>
    </iact:actionData>
  </iact:action>
  <iact:action type="add" startTime="30699">
    <iact:property name="dataType"/>
    <iact:actionData xml:id="d7">
      <inkml:trace xmlns:inkml="http://www.w3.org/2003/InkML" xml:id="stk7" contextRef="#ctx0" brushRef="#br0">11843 6247 0,'0'0'3,"0"0"-3,0 0 11,0 0-3,0 0 1,0 0 1,0 0-1,0 0 1,0 0-1,83 9 0,-9-9 1,30-9-1,28-3 0,26-1 2,19 1-2,43 0 0,32-9 1,9-8-1,20 8 0,-8 1 1,-8-1-1,12 8 0,-29 5 1,17 8-1,-4 4 1,12-4-1,33-12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30:0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550">
    <iact:property name="dataType"/>
    <iact:actionData xml:id="d0">
      <inkml:trace xmlns:inkml="http://www.w3.org/2003/InkML" xml:id="stk0" contextRef="#ctx0" brushRef="#br0">11963 4032 0,'0'0'2,"0"0"2,0 0 5,0 0-1,0 0 1,0 0 1,0 0-1,0 0 0,0 0 1,0 0-1,0 0 0,54 33 1,8-24-1,21-1 0,29 0 1,8 9-1,37-9 1,95-41 0</inkml:trace>
    </iact:actionData>
  </iact:action>
  <iact:action type="add" startTime="21712">
    <iact:property name="dataType"/>
    <iact:actionData xml:id="d1">
      <inkml:trace xmlns:inkml="http://www.w3.org/2003/InkML" xml:id="stk1" contextRef="#ctx0" brushRef="#br0">5397 9891 0,'0'0'6,"0"0"4,0 0-1,0 0 1,83-4-1,8-9 1,46-12-1,32-12 2,17-4-3,9-5 1,8 1 1,-1 3-1</inkml:trace>
    </iact:actionData>
  </iact:action>
  <iact:action type="add" startTime="29850">
    <iact:property name="dataType"/>
    <iact:actionData xml:id="d2">
      <inkml:trace xmlns:inkml="http://www.w3.org/2003/InkML" xml:id="stk2" contextRef="#ctx0" brushRef="#br0">9071 8918 0,'0'0'2,"0"0"0,0 0 8,0 0-1,0 0 0,0 0 0,0 0 1,0 0-1,0 0 1,0 0-1,0 0 1,71-46-1,-22 42 0,22 0 0,15 0 1,22-4-1,16 3 3,25 1-4,12 0 2,21-4-1</inkml:trace>
    </iact:actionData>
  </iact:action>
  <iact:action type="add" startTime="31906">
    <iact:property name="dataType"/>
    <iact:actionData xml:id="d3">
      <inkml:trace xmlns:inkml="http://www.w3.org/2003/InkML" xml:id="stk3" contextRef="#ctx0" brushRef="#br0">12505 9290 0,'0'0'6,"0"0"3,0 0 1,0 0-1,0 0 1,0 0-1,71-24 1,-30 11-1,17 1 0,0-1 1,12-3-1,5-1 0,-1 5 3,1 3-2,7 9-1,13 0 0,25 0 0,13-4 1,8 0-1,-13 4 1,-12 4-1,-5 5 1,-3-1-1,-5-4 0,1-4 0,3-8 0,9-9 1</inkml:trace>
    </iact:actionData>
  </iact:action>
  <iact:action type="add" startTime="34141">
    <iact:property name="dataType"/>
    <iact:actionData xml:id="d4">
      <inkml:trace xmlns:inkml="http://www.w3.org/2003/InkML" xml:id="stk4" contextRef="#ctx0" brushRef="#br0">16208 9514 0,'0'0'7</inkml:trace>
    </iact:actionData>
  </iact:action>
  <iact:action type="add" startTime="34216">
    <iact:property name="dataType"/>
    <iact:actionData xml:id="d5">
      <inkml:trace xmlns:inkml="http://www.w3.org/2003/InkML" xml:id="stk5" contextRef="#ctx0" brushRef="#br0">16084 9352 0,'0'0'7,"0"0"2,0 0 0,0 0 1,0 0-1,0 0 0,0 0 1,0 0-1,0 0 0,-41-53 1,37 32 0,-1 0-1,5-4 1,-8-4-1,4 0 0,0-4 1,0 0-1,4-4 0,0 0 1,4-5-1,4-3 0,5-9 1,3-4-1,1 4 0,-1 4 0,-3 5 1,-1 8-1,-4 4 1,5 4-1,-1 4 3,5 4-4,3-4 2,9 0-2,9-4 3,7-4-3,9 4 1,-5 0 1,5 4-1,4 5 0,0-1 0,4 0 1,17 1-1,16-5 2,17 4-2,-1 4 0,-3 5 0,-13 0 1,9-5-1,7 1 0,1 3 0,0 9 1,-13 4-1,-8 0 1,-8 0-1,4-4 0,-5-4 0,9-1 2,-4 5-2,-4 4 0,0 4 1,-1 5-1,-7 3 3,-9-4-5,-4 1 2,0-1 4,4 0-5,-3 0 4,3 1-9,-4 3 7,0 0-1,-8 5 1,-5 4 1,-3-1-3,-9 5 2,-4 0-1,0 0 3,-8 4-3,0 0 1,-9-4-1,1 0 1,-5-1-5,-3 1 4,-1-4 1,-4 0-1,0-1 1,-4-3 0,0 0-2,0-5 2,0 0-2,-4 1 2,0-1 0,0 1-1,0-1 0,-5 0 1,5 1-2,-8-1 2,-1 1 3,1-1-6,0 1 1,-5-1 2,1 0 2,-9 5-5,-8 8 4,-5 0-3,-3 4 1,0 0 0,-1 0 0,1 0 1,-1-5-1,1-3 1,0 0-1,-5 4 0,-3 4 0,-9 0 1,0 0-2,4 0 3,4-5-1,5-7-2,-1-5 1,9-3 0,-13-1 1,-3 0-1,-22 5 1,-24 3-1,-9 1 1,-12-1 0,4 1-2,1 0 1,-10-1 0,-3-4 1,-4 1 1,-1-5-3,-3 0 2,-9-3-2,-8-5 2,-12-5-1,-18 1 2,-23 4-3</inkml:trace>
    </iact:actionData>
  </iact:action>
  <iact:action type="add" startTime="37330">
    <iact:property name="dataType"/>
    <iact:actionData xml:id="d6">
      <inkml:trace xmlns:inkml="http://www.w3.org/2003/InkML" xml:id="stk6" contextRef="#ctx0" brushRef="#br0">17718 7009 0,'0'0'7,"0"0"2,0 0 0,0 0 1,0 0-1,0 0 1,0 0-1,0 0 1,66-41-1,1-1 0,11-3 1,1 3-1,-9 5 0,-16 8 3,-8 8-5,-9 5 3,-8 8-1,-4 3 0,-5 5 1,1 5-1,0 3 0,-1 8 1,-3 5-1,-5 12 1,-3 4-1,-9 5 0,-5 3 1,-3 13-1,-8 4 0,-9 5 0,-8-1 1,0-4 0,-5-4-1,1-8-1</inkml:trace>
    </iact:actionData>
  </iact:action>
  <iact:action type="add" startTime="37771">
    <iact:property name="dataType"/>
    <iact:actionData xml:id="d7">
      <inkml:trace xmlns:inkml="http://www.w3.org/2003/InkML" xml:id="stk7" contextRef="#ctx0" brushRef="#br0">18074 7941 0,'0'0'5,"0"0"4,0 0 4</inkml:trace>
    </iact:actionData>
  </iact:action>
  <iact:action type="add" startTime="44743">
    <iact:property name="dataType"/>
    <iact:actionData xml:id="d8">
      <inkml:trace xmlns:inkml="http://www.w3.org/2003/InkML" xml:id="stk8" contextRef="#ctx0" brushRef="#br0">11947 5701 0,'0'0'3,"0"0"-2,0 0 10,0 0-3,0 0 1,0 0 0,0 0 1,0 0-1,0 0 1,0 0-1,0 0 1,0 0-1,0 0 0,0 0 0,0 0 1,0 0-1,0 0 1,0 0-1,0 0 0,0 0 0,0 0 1,0 0-1,0 0 1,0 0-1,0 0 0,0 0 1,0 0-1,0 0 1,0 0-1,0 0 0,0 0 1,0 0-1,0 0 0,41 29 1,-37-25-1,4 0 0,5 0 1,3 4-1,9 1 1,8-1-1,9-4 5,12 0-10,-1-4 6,5 0-1,0 0 0,-8 0 2,-1 0-2,1 4 0,0 1 1,8 3-1,8-4 0,4 0 1,9-8-1,16-4 0,-16-5 1,-1 5-1,-12 0 1,-12 4-1,0 4 1,0 4-1,4 0 3,8-4-5,12-8 2,9-5 1,9-3-1,-18 3 4,-3 5-5,-9 4 0,8 4 1,17 0 0,29-4 0,42-9 0,61-12 1,21-12-1,9-13 0</inkml:trace>
    </iact:actionData>
  </iact:action>
  <iact:action type="add" startTime="51551">
    <iact:property name="dataType"/>
    <iact:actionData xml:id="d9">
      <inkml:trace xmlns:inkml="http://www.w3.org/2003/InkML" xml:id="stk9" contextRef="#ctx0" brushRef="#br0">1276 11853 0,'0'0'2,"0"0"-1,0 0 9,0 0 1,-45-8-3,16 0 1,4-5 1,-8-3-1,0-1 1,12 1-2,1 3 2,3 1 0,9-1 0,0 5-1,-1 0 0,9-1 1,0 1-1,0 8 0,0 0 1,50-62-1,-9 29 0,1 0 1,7 0-1,9 0 0,8-1 1,17-3-1,0 0 3,0 0-5,-17 8 3,-8 8 0,-9 9-1,-15 3 0,-10 9 1,-7 0-2,-1 4 4</inkml:trace>
    </iact:actionData>
  </iact:action>
  <iact:action type="add" startTime="51942">
    <iact:property name="dataType"/>
    <iact:actionData xml:id="d10">
      <inkml:trace xmlns:inkml="http://www.w3.org/2003/InkML" xml:id="stk10" contextRef="#ctx0" brushRef="#br0">3411 11257 0,'0'0'6,"0"0"4,0 0-1,0 0 0,0 0 0,42 46 1,-17-34-1,-1 0 0,14 1 1,-9-5-1,4 0 1,-9-3-1,10-1 0,-10 0 0,-7 0 1,0 0-1,-1 0 1,1 0-1,-9 1 0,0-1 1,0 0-1,1 4 0,-9 4 1,8 5-1,-8 8 0,0 8 2,0 17-1,0 24 0,-8 21 0,-17 17-1,0-4 0,0-13 1,9-20 0,7-22-2,5-11 3,4-13-3,0-4 1,0-9 1,0-3-3,0-1 2,-12 1 0,12-5 0,-8 0 0,-9 5 2,0-1-2,1 4 0,-9 5 2,0 4-3,5 0 1,-9-4 1,12-5-2</inkml:trace>
    </iact:actionData>
  </iact:action>
  <iact:action type="add" startTime="52482">
    <iact:property name="dataType"/>
    <iact:actionData xml:id="d11">
      <inkml:trace xmlns:inkml="http://www.w3.org/2003/InkML" xml:id="stk11" contextRef="#ctx0" brushRef="#br0">1980 12665 0,'0'0'8,"0"0"1,0 0 3,-50-29-5,1 16 2,-18-3 1,-15-5-1,-9-4 0,0 5 2,16-1 0,9 4-1,16 5-1,9-1 2,-1 1-4,9 4 4,9-1-4,-1-3 4,0 0-3,8-1 1,-7 1 8,7-5-15,0-4 7,1 1 2,-1-5-3,9 0 1,8-4 0,0-4 0,17-17 1,7-16-1,18-21 0,16-12 3,16-1-2,25 1 1,9 8-7,-9 12 7,-8 13-3,-24 16 2,-18 21-1,-24 9 3,0 7 0,-9 5-8,-3 4 6,-1 0-1,-3 0 0,-1-1 1</inkml:trace>
    </iact:actionData>
  </iact:action>
  <iact:action type="add" startTime="52968">
    <iact:property name="dataType"/>
    <iact:actionData xml:id="d12">
      <inkml:trace xmlns:inkml="http://www.w3.org/2003/InkML" xml:id="stk12" contextRef="#ctx0" brushRef="#br0">3411 11170 0,'0'0'9,"0"0"-2,0 0 3</inkml:trace>
    </iact:actionData>
  </iact:action>
  <iact:action type="add" startTime="54913">
    <iact:property name="dataType"/>
    <iact:actionData xml:id="d13">
      <inkml:trace xmlns:inkml="http://www.w3.org/2003/InkML" xml:id="stk13" contextRef="#ctx0" brushRef="#br0">5360 12126 0,'0'0'7,"0"0"3,0 0-1,0 0 0,0 0 1,0 0-1,0 0 0,0 0 1,0 0-1,0 0 0,91 21 1,0-17-1,41 0 1,34-4 0,28-4-1,9 4 0,-4 4 0,20 1 1,-12 3 0,8 4-1,-4 1 0,0 3 0,-4 1 1,-21-9-1,-25-4 0</inkml:trace>
    </iact:actionData>
  </iact:action>
  <iact:action type="add" startTime="57707">
    <iact:property name="dataType"/>
    <iact:actionData xml:id="d14">
      <inkml:trace xmlns:inkml="http://www.w3.org/2003/InkML" xml:id="stk14" contextRef="#ctx0" brushRef="#br0">13403 10988 0,'0'0'7,"0"0"2,0 0 2,0 0-3,0 0 1,0 0 1,0 0-1,0 0 1,8-50-1,1 34 0,3-1 1,9-4-1,12 1 0,21-9 1,24-9-1,13 1 1,0 12 1,-16 9-2,-17 8 0,-17 8 0,-12 0 0,-4 4 1,-5 0-1,-3 8 1,-9 5 0,-4 12-1,-8 12 0,-8 17 2,-13 17-4,-8-5 2,-4-8 3</inkml:trace>
    </iact:actionData>
  </iact:action>
  <iact:action type="add" startTime="58136">
    <iact:property name="dataType"/>
    <iact:actionData xml:id="d15">
      <inkml:trace xmlns:inkml="http://www.w3.org/2003/InkML" xml:id="stk15" contextRef="#ctx0" brushRef="#br0">13858 11882 0,'0'0'9,"0"0"-1</inkml:trace>
    </iact:actionData>
  </iact:action>
  <iact:action type="add" startTime="58910">
    <iact:property name="dataType"/>
    <iact:actionData xml:id="d16">
      <inkml:trace xmlns:inkml="http://www.w3.org/2003/InkML" xml:id="stk16" contextRef="#ctx0" brushRef="#br0">13804 11692 0,'0'0'6,"0"0"4,0 0 0,0 0-2,46 0 2,-17-4-1</inkml:trace>
    </iact:actionData>
  </iact:action>
  <iact:action type="add" startTime="64469">
    <iact:property name="dataType"/>
    <iact:actionData xml:id="d17">
      <inkml:trace xmlns:inkml="http://www.w3.org/2003/InkML" xml:id="stk17" contextRef="#ctx0" brushRef="#br0">13415 7286 0,'0'0'4,"0"0"-4,0 0 11,0 0-2,0 0-1,0 0 1,0 0 1,0 0-1,0 0 0,0 0 0,0 0 1,0 0-1,0 0 1,0 0-1,0 0 0,0 0 1,0 0-1,0 0 0,0 0 1,0 0-1,0 0 1,0 0-1,0 0 0,0 0 1,50 9-1,-25-5 0,8 0 1,0 0-1,0 0 0,0 0 1,-8 1-1,-4-5 0,0 0 1,-5 0-1,5 0 1,4 0-1,8-5 0,16-3 0</inkml:trace>
    </iact:actionData>
  </iact:action>
  <iact:action type="add" startTime="65315">
    <iact:property name="dataType"/>
    <iact:actionData xml:id="d18">
      <inkml:trace xmlns:inkml="http://www.w3.org/2003/InkML" xml:id="stk18" contextRef="#ctx0" brushRef="#br0">15596 7560 0,'0'0'6,"0"0"3,0 0 1,0 0-1,0 0 1,0 0-1,-42-29 1,30 20-1,0 1 0,3 0 1,1 4-1,4 0 0,4 0 1,0-1-1,0 1 0,0 4 1,0 0-1,0 0 0,0 0 1,0 0-1,95-20 1,-58 20-1,1 0 0,3 0 1,0-5-1,1 1 0,-5 0 1,-4 4-1,-4 0 0,0 0 0</inkml:trace>
    </iact:actionData>
  </iact:action>
  <iact:action type="add" startTime="72386">
    <iact:property name="dataType"/>
    <iact:actionData xml:id="d19">
      <inkml:trace xmlns:inkml="http://www.w3.org/2003/InkML" xml:id="stk19" contextRef="#ctx0" brushRef="#br0">5410 8524 0,'0'0'4,"0"0"-4,0 0 11,0 0-4,0 0 3,-42 0-1,38 0 1,0 0-1,4 0 0,-8 0 1,4 0-1,-1 5 0,1 3 1,-4 17-1,-4 29 0,-5 45 1,5 38-1,-9 24 2,9-12 0,7-33-2,14-29 0,3-21 0,5-16 1,-9-9-1,4-8 2,1-8-4,3-4 5,5-9-3,0-3-1,4-5 2</inkml:trace>
    </iact:actionData>
  </iact:action>
  <iact:action type="add" startTime="72803">
    <iact:property name="dataType"/>
    <iact:actionData xml:id="d20">
      <inkml:trace xmlns:inkml="http://www.w3.org/2003/InkML" xml:id="stk20" contextRef="#ctx0" brushRef="#br0">5381 8214 0,'0'0'7,"0"0"2,0 0 1,0 0-1,74 0 1,25-8-1,46-13 0,13-4 1,-1-4 0,-17 8-1,-7 9 0,-17 4 1,-17 4-1,-16-5 1,-13 1-1,-24 4 0,-9 0 1,-8 0-1,-9-1 0,-3 5 1,-5 0-1,-3 0 1,-1 0-1,0 5 0,0 3 1,5 17-1,3 24 0,5 38 1,-13 25-1,-3 25 1,-5 16-1,-5 13 1,-3 3-2,-4-16 4,-1-16-3,1-17-1,4-20 3,8-13-3,0-17 1,4-16 1,4-13-1,0-20 2,5-13-4</inkml:trace>
    </iact:actionData>
  </iact:action>
  <iact:action type="add" startTime="74965">
    <iact:property name="dataType"/>
    <iact:actionData xml:id="d21">
      <inkml:trace xmlns:inkml="http://www.w3.org/2003/InkML" xml:id="stk21" contextRef="#ctx0" brushRef="#br0">10614 14308 0,'0'0'7,"0"0"2,0 0 2,0 0-3,0 0 1,0 0 1,0 0-1,0 0 1,0 0-1,0 0 0,0 0 1,0 0-1,42 17 0,-21-17 1,16 0-1,25 4 0,29 0 1,21 0-1,-1 1 2,1-5-2,-13-5 0,-12 5 0,-12 0 0,-13 0 2,-9 0-2,1-4 0,12-12 1</inkml:trace>
    </iact:actionData>
  </iact:action>
  <iact:action type="add" startTime="75685">
    <iact:property name="dataType"/>
    <iact:actionData xml:id="d22">
      <inkml:trace xmlns:inkml="http://www.w3.org/2003/InkML" xml:id="stk22" contextRef="#ctx0" brushRef="#br0">13486 14371 0,'0'0'6,"0"0"3,0 0 1,0 0-1,0 0 0,0 0 1,0 0-1,0 0 1,0 0-1,41 0 0,-12 0 1,21 0-1,33 0 0,37-5 1,24-7 0,9 0 2,-12-1-4,-4 1 5,-1-9-7,13-20 3</inkml:trace>
    </iact:actionData>
  </iact:action>
  <iact:action type="add" startTime="77510">
    <iact:property name="dataType"/>
    <iact:actionData xml:id="d23">
      <inkml:trace xmlns:inkml="http://www.w3.org/2003/InkML" xml:id="stk23" contextRef="#ctx0" brushRef="#br0">8525 10417 0,'0'0'7,"0"0"3,0 0-1,-16-54 0,16 25 1,4-9-1,8-11 0,17-22 1,17-20-1,16-8 2,0 0-3,4 8 2,4 8-1,13 12 0,20 17 1,26 17-1,11 12 0,18 17 1,11 16-1,5 13 0,-4 25 1,-13 20-1,-21 13 0,-12 7 0,-16 1 1,-9-4-1,-8 4 1,-8 13-1,-13 11 0,-45 1 1,-29-8-1,-46 12 1,-49 8-1,-58-17 0,-54-15 1,-17-35-1,-24-32 0,8-21 1,-8-20-1,-9-34 1,25-45-1,33-42 0,63-66 1,61-66-2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30:0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99">
    <iact:property name="dataType"/>
    <iact:actionData xml:id="d0">
      <inkml:trace xmlns:inkml="http://www.w3.org/2003/InkML" xml:id="stk0" contextRef="#ctx0" brushRef="#br0">11996 8181 0,'0'0'7,"0"0"9,0 0-13,0 0 6,0 0 1,0 0-1,0 0 0,0 0 0,0 0 1,0 0-1,0 0 1,0 0-1,0 0 1,0 0-1,0 0 0,0 0 1,0 0 0,42-25-1,-30 25 0,5 0 0,3 0 1,5 0-1,12 0 0,-3 0 1,11-4-1,1 0 0,3 0 1,1-1-1,-9-3 1,-4 0 1,1 0-3,-5-1 2,-4 5-1,0 0 0,-4 0 1,3 4-1,1 0 0,5 0 1,7 4-1,4 0 1,9 0-2,4 0 2,4-4-1,-4 0 1,4-4-1,-8 0 0,-4-4 2,-5 4-3,-3 0 2,-5 4-1,-4 0 0,4 0 1,4 4-1,5 0 0,8 0 1,4 0-1,4 0 1,0 0-1,4 1 0,0-1 0,-12 0 1</inkml:trace>
    </iact:actionData>
  </iact:action>
  <iact:action type="add" startTime="10811">
    <iact:property name="dataType"/>
    <iact:actionData xml:id="d1">
      <inkml:trace xmlns:inkml="http://www.w3.org/2003/InkML" xml:id="stk1" contextRef="#ctx0" brushRef="#br0">16080 8210 0,'0'0'7,"0"0"2,0 0 0,0 0 1,0 0-1,0 0 1,0 0-1,0 0 1,0 0-1,70-33 0,-4 24 1,25 1-1,25 4 1,29 0 1,21 0-3,-1 0 2,1 4-1,-9-5 0,0 1 1,9-4-1,20-4 0</inkml:trace>
    </iact:actionData>
  </iact:action>
  <iact:action type="add" startTime="11558">
    <iact:property name="dataType"/>
    <iact:actionData xml:id="d2">
      <inkml:trace xmlns:inkml="http://www.w3.org/2003/InkML" xml:id="stk2" contextRef="#ctx0" brushRef="#br0">19026 8276 0,'0'0'7,"0"0"2,0 0 0,0 0 1,0 0-1,0 0 1,0 0-1,74-12 0,1-1 1,3 1-1,-3-1 0,-1 1 1,5 4 0,4-1-1,3 5 0,-7 4 0,-9 0 2,-12 0-2,-12 0 1,-9 0-1,0-4 0</inkml:trace>
    </iact:actionData>
  </iact:action>
  <iact:action type="add" startTime="11989">
    <iact:property name="dataType"/>
    <iact:actionData xml:id="d3">
      <inkml:trace xmlns:inkml="http://www.w3.org/2003/InkML" xml:id="stk3" contextRef="#ctx0" brushRef="#br0">20408 8148 0,'0'0'5,"0"0"4,0 0 1,0 0-1,0 0 1,70 0-1,-8 4 0,8 0 1,1 4-1,-1-4 0,4 1 1,17-1 0,21 0-1,16 4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30:0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627">
    <iact:property name="dataType"/>
    <iact:actionData xml:id="d0">
      <inkml:trace xmlns:inkml="http://www.w3.org/2003/InkML" xml:id="stk0" contextRef="#ctx0" brushRef="#br0">9791 6111 0,'0'0'8,"0"0"0,0 0 1,0 0 1,0 0-1,0 0 1,0 0-1,0 0 0,-45 0 0,36 0 1,1 0-1,4 0 1,0 0-1,-4 0 0,-1 0 0,5 0 1,-12 0-1,-1 0 1,0 0-1,-3 0 1,-9 0-1,0 0 0,0 0 1,0 0-1,4 0 0,0 0 1,0 0-1,-4 0 1,1-4-1,-6-1 1,1 1 1,0 0 0,0 0-3,4 0 0,0 0 1,4 0 0,-4-1 0,0 5 2,-4 0-3,-8 0 2,-9 0 0,-8 0-1,1 0 0,-1 0 0,0-4 0,4 0 1,4 4 0,5 0-1,-1 0 1,1 4-1,-1 0 0,-8 1 0,-8-1 1,-8 4-1,-4 0 0,3 5 1,5-5-1,8 0 1,13-4 0,7 0-2,5-4 2,4 0-2,4 0 2,1 0 0,-1 0-1,0-4 0,0 0 1,0 0-1,-4 0 0,0 0 1,0 0-1,-4 4 0,-8 0 1,-5 0-1,-7 0 0,-9 4 1,-5 0-1,1 0-1,12 0 3</inkml:trace>
    </iact:actionData>
  </iact:action>
  <iact:action type="add" startTime="16549">
    <iact:property name="dataType"/>
    <iact:actionData xml:id="d1">
      <inkml:trace xmlns:inkml="http://www.w3.org/2003/InkML" xml:id="stk1" contextRef="#ctx0" brushRef="#br0">9861 6301 0,'0'0'6,"0"0"3,0 0 2,0 0-3,0 0 2,-16-41-1,-1 16 0,-7-8 1,-18-9-1,-16-3 0,-8-5 1,4 0-1,4-3 2,8-1 0,17 4-1,17-4-1,3 0 0,13 1 0,13-9 0,12-13 1,12-8-1,12 0 1,1 5-1,0 7 1,-9 18-1,-4 15 0,-4 18 0,1 11 1,7 13-1,17 9 0,29 12 1,20 8-1,5 12 1,-9 5-1,-20 8 0,-21 8 1,-20 9-1,-42 8 3,-54 32-3,-58 30 0,-62 17 1,-37-9 0,21-33 1,20-25-8,30-37 6</inkml:trace>
    </iact:actionData>
  </iact:action>
  <iact:action type="add" startTime="20028">
    <iact:property name="dataType"/>
    <iact:actionData xml:id="d2">
      <inkml:trace xmlns:inkml="http://www.w3.org/2003/InkML" xml:id="stk2" contextRef="#ctx0" brushRef="#br0">7218 8181 0,'0'0'1,"0"0"3,0 0 4,0 0 2,0 0-1,0 0 1,0 0-1,0 0 0,0 0 1,0 0 0,0 0-1,0 0 0,0 0 1,0 0-1,0 0 1,0 0-2,0 0 2,41-29 0,-41 29-1,4-4 2,0 4-3,0 0 3,1 0-4,3-4 3,-8-1 1,4 5-4,0 0 4,0-4-1,5 0-2,3 0 1,5 0 1,3-4-1,5-1 0,4 1 0,0 0 1,4-5-1,4 5 0,1 0 1,7-1 0,13 5 1,12-4-3,21 0 2,9-9-1,-5 1 0,-12-1 1,-17 5-1,-12 7 1,-9 5-2,-4 0 3,9 5-3,12-1 2,13-4-2,16 0 2,4-9-1,-4 1 1,-8 4 0,-17 4-2,-4 4 2,4 0-1,4 5 1,5-1 0,12 4-2,0-3 2,-1-5-1,1-4 0</inkml:trace>
    </iact:actionData>
  </iact:action>
  <iact:action type="add" startTime="21211">
    <iact:property name="dataType"/>
    <iact:actionData xml:id="d3">
      <inkml:trace xmlns:inkml="http://www.w3.org/2003/InkML" xml:id="stk3" contextRef="#ctx0" brushRef="#br0">9179 7866 0,'0'0'7,"0"0"5,0 0-5,0 0 2,-33-50 0,4 34 0,-13-5 0,-16 0 1,-8 1-1,-4-1 1,8 0-1,12 1 1,13 3 0,8 1-1,8-5 1,5 0-1,8 0 0,3-3 1,10-10-1,7-11 2,17-25-3,16-22 2,9-7-2,0 4 2,-4 20-1,-9 13 0,-4 13 1,0 7-1,1 9 1,-1 4 0,0 8-2,9 9 2,3 4-1,9-1 1,4 5-1,4 4 0,-3 4 0,3 13 1,0 12 0,0 21-1,-8 8-1,-17 8 3,-12-4-2,-16-4 0,-17-4 1,-21 8-1,-33 12 1,-37 9-1,-25-8 1,0-13-1,12-13-1,21-11 2,17-5 0,29-21-1,24-24 0</inkml:trace>
    </iact:actionData>
  </iact:action>
  <iact:action type="add" startTime="22462">
    <iact:property name="dataType"/>
    <iact:actionData xml:id="d4">
      <inkml:trace xmlns:inkml="http://www.w3.org/2003/InkML" xml:id="stk4" contextRef="#ctx0" brushRef="#br0">7027 8057 0,'0'0'6,"0"0"3,0 0 1,0 0-1,62-9 1,25-11-1,46-18 0,20-11 2,4-13 0,-4-1-2,-12 1 1,-25 13 0,-29 16 0,-21 12-2,-13 8 2,-7 5-2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30:0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971">
    <iact:property name="dataType"/>
    <iact:actionData xml:id="d0">
      <inkml:trace xmlns:inkml="http://www.w3.org/2003/InkML" xml:id="stk0" contextRef="#ctx0" brushRef="#br0">17094 15849 0,'0'0'2,"0"0"2,0 0 4,0 0 0,0 0 2,-46 16 0,-74 21-1,-74 26 0,-34 15 2,34-3 0,53-13-2,37-8 1,30-9 0,24-3-2,21-1 2,21-4-1,16 1 0,17 3 0,33 4 1,29 5 2,37 4-5,17 8 4,12 13-3,17-1 1,-1-3 1,-12-9-1,-28-9 4,-42-7-9,-30-5 6,-19 1-1,-18-1 1,-20-8 0,-33 17-2,-54 20 2,-74 30-1,-75 12 0,25-30 1,42-36-1,49-34 1,37-20-1,21-17 0</inkml:trace>
    </iact:actionData>
  </iact:action>
  <iact:action type="add" startTime="17285">
    <iact:property name="dataType"/>
    <iact:actionData xml:id="d1">
      <inkml:trace xmlns:inkml="http://www.w3.org/2003/InkML" xml:id="stk1" contextRef="#ctx0" brushRef="#br0">17801 17753 0,'0'0'6,"0"0"4,0 0-1,0 0 1,0 0-1,0 0 0,0 0 1,-41 42-1,-67-26 0,-74 21 1,-41 30 1,24 7 0,54-8-1,50-20-2,37-17 2,21-8-1,16-9 0,13-4 0,8-4-2,4 1 3,13-5 0,24 0-1,42 0 0,41 4 0,21 8 1,16 9-1,-8 8 1,-4 8-1,-29 0 0,-33 1 1,-33-5-1,-25-8 1,-17-5-1,-8 1 0,-12 0 1,-17 8 0,-29 8-1,-41 8 0,-29 1 1,0-13 0,16-12-1,30-9 0,20-8 0,21-8 6,12-16-11,12-22 6</inkml:trace>
    </iact:actionData>
  </iact:action>
  <iact:action type="add" startTime="17827">
    <iact:property name="dataType"/>
    <iact:actionData xml:id="d2">
      <inkml:trace xmlns:inkml="http://www.w3.org/2003/InkML" xml:id="stk2" contextRef="#ctx0" brushRef="#br0">17511 17633 0,'0'0'7,"0"0"2,0 0 1,0 0-1,0 0 1,0 0-1,0 0 1,0 0-1,-41 0 0,41 4 0,0 0 1,0 0-1,-4 9 1,0 24-1,-4 42 1,-1 57-1,1 43 1,4 7 2,0-21-3,4-20 0,4-25 1,4-16-1,5-17 0,3-17 0,5-20 1,-1-21-1</inkml:trace>
    </iact:actionData>
  </iact:action>
  <iact:action type="add" startTime="20523">
    <iact:property name="dataType"/>
    <iact:actionData xml:id="d3">
      <inkml:trace xmlns:inkml="http://www.w3.org/2003/InkML" xml:id="stk3" contextRef="#ctx0" brushRef="#br0">15418 14573 0,'0'0'7,"0"0"3,0 0-2,-17 50 2,26 41-1,20 100 0,-5 49 2,-7 37-2,-9 13 0,-20 8 0,-9 17 1,5-9 0,-1-4-1,17-33 0,4-33 2,9-33-3,-9-33 2,8-29 0,-4-25 0,9-13-2,0-16 2,-1-20-1,5-14 0,-1-11 1,5-9-1,0-8 0,0-9 1,0-3-1,4-5 1,4 4 0,12 1-2,9 3 1,12 5 2,5 0-3,3-1 3,5 1-3,8 4 1,8 8 0,4 0 4,5-4-6,11-8 1,14-5 3,3 1-2,0 0 0,-12-5 0,-33-4 1,0-8-1,8-4 1,13 0-1,16 4 0,13 0 0,3-4 1,9-9-1,0-7 0,-12 3 2,-26 5-3,-28 4 2,-25 3-1,-12 1 0,-18 0 2,-7 0-3,-4 4 1,-1-4 1,1 0-1,-1-5 1,1-3-1,-1-5 1,5-7-1,-13-14 1,9-20-2,0-33 2,-1-58-1,1-66 1,-1-54-1,-3-33 1,-5-1-1,-8 9 0,0 9 1,-8-5-2,-5-4 3,-16 12-3,-4 17 2,-12 9-1,-9 3 0</inkml:trace>
    </iact:actionData>
  </iact:action>
  <iact:action type="add" startTime="51437">
    <iact:property name="dataType"/>
    <iact:actionData xml:id="d4">
      <inkml:trace xmlns:inkml="http://www.w3.org/2003/InkML" xml:id="stk4" contextRef="#ctx0" brushRef="#br0">1053 6189 0,'0'0'1,"0"0"2,0 0 6,-50 58 0,17 17 1,13 32-1,-9 30 1,4 16 2,8 17-5,9 12 3,0 0 0,8 5-1,8-5 0,0-12 0,9-17 1,-1-25-1,1-28 1,-17-30-1,8-25 0,-8-16 1,13-16-1,-9-13 0</inkml:trace>
    </iact:actionData>
  </iact:action>
  <iact:action type="add" startTime="51800">
    <iact:property name="dataType"/>
    <iact:actionData xml:id="d5">
      <inkml:trace xmlns:inkml="http://www.w3.org/2003/InkML" xml:id="stk5" contextRef="#ctx0" brushRef="#br0">1293 5742 0,'0'0'7,"0"0"1,0 0 2,0 0-1,0 0 0,0 0 1,41 33-1,1-8 1,16 4-1,8 4 1,8 9-1,1 11 0,8 18 1,-25 12-1,-9 4 1,-16-9-1,-16-7 1,-9-9-1,-24 4 1,-26 13-1,-49 12 1,-25 0-1,-8-13 1,21-20-1,24-16 0,21-9 1,21-12 0,8-5-1,12-7-1,9-5 1,8 0 2,0-4-3,0 0 2,17 0-1,-17 0 0,82-17 1,1 1 0,17 3-1,-14 13 0,-7 9 2,-5 15-3,-7 10 1,-18 7 1,-3 4-1,-25 1 0,3 0 2,-7-1-3,-9 1 1,0-5 0</inkml:trace>
    </iact:actionData>
  </iact:action>
  <iact:action type="add" startTime="52323">
    <iact:property name="dataType"/>
    <iact:actionData xml:id="d6">
      <inkml:trace xmlns:inkml="http://www.w3.org/2003/InkML" xml:id="stk6" contextRef="#ctx0" brushRef="#br0">1980 7945 0,'0'0'7,"-42"12"2,-32 1 1,-34 3 0,-16-8-1,17-3 1,16-5 1,24-5-2,10-7 1,23-21-1,10-37 1</inkml:trace>
    </iact:actionData>
  </iact:action>
  <iact:action type="add" startTime="55076">
    <iact:property name="dataType"/>
    <iact:actionData xml:id="d7">
      <inkml:trace xmlns:inkml="http://www.w3.org/2003/InkML" xml:id="stk7" contextRef="#ctx0" brushRef="#br0">7516 15455 0,'0'0'2,"0"0"2,0 0 3,0 0 5,0 0-5,0 0 2,0 0 1,-42 21-1,30 37 1,4 83-1,8 91 2,12 62-1,17-21 0,4-50-1,4-61 1,-8-50 1,0-46-3,-8-33 2,-9-29-2,1-37-1,-1-95 2</inkml:trace>
    </iact:actionData>
  </iact:action>
  <iact:action type="add" startTime="55334">
    <iact:property name="dataType"/>
    <iact:actionData xml:id="d8">
      <inkml:trace xmlns:inkml="http://www.w3.org/2003/InkML" xml:id="stk8" contextRef="#ctx0" brushRef="#br0">7665 14760 0,'0'0'8,"0"0"1,0 0 0,-9 41 1,30-20-1,41 12 1,50 8-1,33 1 0,3 3 1,-28-7 5,-45-9-7,-34 4 3,-28 12-2,-30 30-1,-57 61 1,-59 38 2,-24-12-1,25-42-1,37-42-5,28-24 6,26-21-1,16-12 1,13-13 0,12-3-2,4-5 3,21 4-3,28 4 1,55 13 3,41 16-5,16 13 3,-7 3-1,-38-3 1,-42-9-2,-36-7 2,-22-1-1,-11 0 0,-9 8 0,-21 26 1,-25 36 0,-32 30 0,-13-1-1,12-33 1,17-32-1,8-22 1,17-16-1,12-16-1,17-13 1,8 0 0</inkml:trace>
    </iact:actionData>
  </iact:action>
  <iact:action type="add" startTime="56007">
    <iact:property name="dataType"/>
    <iact:actionData xml:id="d9">
      <inkml:trace xmlns:inkml="http://www.w3.org/2003/InkML" xml:id="stk9" contextRef="#ctx0" brushRef="#br0">8802 16180 0,'0'0'7,"0"0"2,0 0 0,58 0 1,33-4 0,75-9-1,41-3 2,-9-5-3,-20 4 2,-25 5-1,-20 4 0,-26-1 1,-3-3-1</inkml:trace>
    </iact:actionData>
  </iact:action>
  <iact:action type="add" startTime="56240">
    <iact:property name="dataType"/>
    <iact:actionData xml:id="d10">
      <inkml:trace xmlns:inkml="http://www.w3.org/2003/InkML" xml:id="stk10" contextRef="#ctx0" brushRef="#br0">9704 15451 0,'0'0'8,"0"0"0,0 0 2,0 0 0,0 0-1,75 66 0,-1-37 1,9-8-1,-4 0 0,-1 4 1,5-1 0,12 5-1,4 5 2,5-1-2,-5 0 2,-16-4-3,-17-4 3,-16-9-3,-17-3 1,-8-1 1,-9-4-2,-8 1 2,-3-1-1,-5 0-1,-21 17 3,-45 37-2,-83 62 2,-50 21-3,21-25 1,42-33 0,41-21 1,37-8 0</inkml:trace>
    </iact:actionData>
  </iact:action>
  <iact:action type="add" startTime="59047">
    <iact:property name="dataType"/>
    <iact:actionData xml:id="d11">
      <inkml:trace xmlns:inkml="http://www.w3.org/2003/InkML" xml:id="stk11" contextRef="#ctx0" brushRef="#br0">10714 16730 0,'0'0'7,"0"0"5,0 0-5,0 0 2,0 0 0,0 0 1,0 0-1,45 5 0,-16-1 1,13 0 0,3-4-1,17-8 0,25-5 0,25-3 1,16 3 1,13-3 0,-5-1-2,-8-4 1,-8-3 2,-8 3-2,4 0-2,4 0-3,8 1 4,9-1 1,-1-4-1,5-4 1,-4 0-1,-1 9 1,1 3-2,-5 5 2,-8-1 0,-4-3-1,-16-1 1,-13 5-1,-9 7 3,-3 10-5,8 3 2,-4 0 1,-9 0 0,-8-3-2,-4-5 2,13-9-1,32-24 2</inkml:trace>
    </iact:actionData>
  </iact:action>
  <iact:action type="add" startTime="60084">
    <iact:property name="dataType"/>
    <iact:actionData xml:id="d12">
      <inkml:trace xmlns:inkml="http://www.w3.org/2003/InkML" xml:id="stk12" contextRef="#ctx0" brushRef="#br0">14797 16039 0,'0'0'9,"0"0"-2,0 0 3,0 0-2,129-16 2,44-22-1,34-11 2,-12-5 0,-26 12-1,-16 13-1,-24 13 0,-9 3 0,16 1 2,26 0-4,36-5 4,38-4-2,-8 1 1,-9-5-1,-25 0 0,-32 4 1,-26-4-1,-20-4 2,-13 0-4</inkml:trace>
    </iact:actionData>
  </iact:action>
  <iact:action type="add" startTime="60626">
    <iact:property name="dataType"/>
    <iact:actionData xml:id="d13">
      <inkml:trace xmlns:inkml="http://www.w3.org/2003/InkML" xml:id="stk13" contextRef="#ctx0" brushRef="#br0">14148 14366 0,'0'0'6,"0"0"3,0 0 1,0 0-1,0 0 1,0 0-1,0 0 0,20 42 1,-3 28-1,12 112 0,21 166 2,3 87-2,18 45 0,-9-78 0,-8-67 1,-1-45 0,-7-46-1,4-28 0,-9-34 0,-4-33 1,-4-33 0,-8-34-1</inkml:trace>
    </iact:actionData>
  </iact:action>
  <iact:action type="add" startTime="68782">
    <iact:property name="dataType"/>
    <iact:actionData xml:id="d14">
      <inkml:trace xmlns:inkml="http://www.w3.org/2003/InkML" xml:id="stk14" contextRef="#ctx0" brushRef="#br0">7040 17811 0,'0'0'2,"0"0"1,0 0 6,0 0 0,0 0 0,58 21 1,37-29-1,66-5 1,50-8 0,17-3 0,32-14 2,5-3-3,4-9 0,-4-4 1,-29 5-2,-21-13 3,-29-9-3</inkml:trace>
    </iact:actionData>
  </iact:action>
  <iact:action type="add" startTime="73116">
    <iact:property name="dataType"/>
    <iact:actionData xml:id="d15">
      <inkml:trace xmlns:inkml="http://www.w3.org/2003/InkML" xml:id="stk15" contextRef="#ctx0" brushRef="#br0">8757 7626 0,'0'0'1,"0"0"3,0 0 4,0 0 3,0 0-3,0 0 1,0 0 1,0 0-1,0 0 0,0 0 1,45 8-1,-24-4 0,8 5 1,4-1-1,13 9 1,3-1-1,13-3 0,17-5 0,12-8 2,8-13-3,-4-3 3,-20-1-3,-17 5 2,-13 4-1,-7 3 0,-10 1 1,-3 4 0,0 0-2,-12 0 3,-1 0-3,-4 0 2,0-4 0,-3 0-1,-1 0 0,0 0 0,-4 0 1,0-1 0,0 5-2,0 0 2,0 0-1,0 0 0,-95-24 2,49 24-2,-8 0 0,1 0 1,3 0-1,4 0 0,5 0 1,8 0-1,0 0 0,4 0 1,4-5-1,4 1 0,5 4 1,3 0-1,5 0 0</inkml:trace>
    </iact:actionData>
  </iact:action>
  <iact:action type="add" startTime="85907">
    <iact:property name="dataType"/>
    <iact:actionData xml:id="d16">
      <inkml:trace xmlns:inkml="http://www.w3.org/2003/InkML" xml:id="stk16" contextRef="#ctx0" brushRef="#br0">19899 15339 0,'0'0'2,"0"0"0,0 0 8,0 0-1,0 0 1,0 0-1,0 0 0,45 4 0,1 1 1,3-1-1,13-4 0,9-4 1,7-5-1</inkml:trace>
    </iact:actionData>
  </iact:action>
  <iact:action type="add" startTime="86147">
    <iact:property name="dataType"/>
    <iact:actionData xml:id="d17">
      <inkml:trace xmlns:inkml="http://www.w3.org/2003/InkML" xml:id="stk17" contextRef="#ctx0" brushRef="#br0">21301 15203 0,'0'0'7,"0"0"2,0 0 1</inkml:trace>
    </iact:actionData>
  </iact:action>
  <iact:action type="add" startTime="86308">
    <iact:property name="dataType"/>
    <iact:actionData xml:id="d18">
      <inkml:trace xmlns:inkml="http://www.w3.org/2003/InkML" xml:id="stk18" contextRef="#ctx0" brushRef="#br0">21831 15252 0,'0'0'5,"0"0"5</inkml:trace>
    </iact:actionData>
  </iact:action>
  <iact:action type="add" startTime="86475">
    <iact:property name="dataType"/>
    <iact:actionData xml:id="d19">
      <inkml:trace xmlns:inkml="http://www.w3.org/2003/InkML" xml:id="stk19" contextRef="#ctx0" brushRef="#br0">22542 13915 0,'0'0'6,"0"0"4,0 0-1,-4 58 1,-12 62-1,-42 104 0,-33 41 2,-21 0-2,13-29 0,24-54 0,22-29 1,24-37-1,12-29 1,13-29-1,4-37 0,0-21 0</inkml:trace>
    </iact:actionData>
  </iact:action>
  <iact:action type="add" startTime="86708">
    <iact:property name="dataType"/>
    <iact:actionData xml:id="d20">
      <inkml:trace xmlns:inkml="http://www.w3.org/2003/InkML" xml:id="stk20" contextRef="#ctx0" brushRef="#br0">22555 14035 0,'0'0'8,"0"0"0,0 0 2,0 0-1,4 75 1,25 16-1,8 50 1,0 20 0,1 9 3,-9-25-5,-5-5 2,-7 1-1,-5 0 0,-7-9 0,-5-16 0,4-20 0,-4-18 0</inkml:trace>
    </iact:actionData>
  </iact:action>
  <iact:action type="add" startTime="86970">
    <iact:property name="dataType"/>
    <iact:actionData xml:id="d21">
      <inkml:trace xmlns:inkml="http://www.w3.org/2003/InkML" xml:id="stk21" contextRef="#ctx0" brushRef="#br0">22298 15186 0,'0'0'6,"0"0"4,0 0-1,0 0 1,0 0-1,0 0 1,83-12-1,4-5 0</inkml:trace>
    </iact:actionData>
  </iact:action>
  <iact:action type="add" startTime="87315">
    <iact:property name="dataType"/>
    <iact:actionData xml:id="d22">
      <inkml:trace xmlns:inkml="http://www.w3.org/2003/InkML" xml:id="stk22" contextRef="#ctx0" brushRef="#br0">23316 15012 0,'0'0'6,"0"0"6,0 0-5,0 0 3,46-8-1</inkml:trace>
    </iact:actionData>
  </iact:action>
  <iact:action type="add" startTime="87485">
    <iact:property name="dataType"/>
    <iact:actionData xml:id="d23">
      <inkml:trace xmlns:inkml="http://www.w3.org/2003/InkML" xml:id="stk23" contextRef="#ctx0" brushRef="#br0">24111 15103 0,'0'0'5,"0"0"6,0 0-3</inkml:trace>
    </iact:actionData>
  </iact:action>
  <iact:action type="add" startTime="87614">
    <iact:property name="dataType"/>
    <iact:actionData xml:id="d24">
      <inkml:trace xmlns:inkml="http://www.w3.org/2003/InkML" xml:id="stk24" contextRef="#ctx0" brushRef="#br0">25091 14884 0,'0'0'6,"0"0"4,0 0-1</inkml:trace>
    </iact:actionData>
  </iact:action>
  <iact:action type="add" startTime="88594">
    <iact:property name="dataType"/>
    <iact:actionData xml:id="d25">
      <inkml:trace xmlns:inkml="http://www.w3.org/2003/InkML" xml:id="stk25" contextRef="#ctx0" brushRef="#br0">6990 8247 0,'0'0'6,"0"0"4,0 0-1,0 0 2,0 0-3,0 0 2</inkml:trace>
    </iact:actionData>
  </iact:action>
  <iact:action type="add" startTime="88791">
    <iact:property name="dataType"/>
    <iact:actionData xml:id="d26">
      <inkml:trace xmlns:inkml="http://www.w3.org/2003/InkML" xml:id="stk26" contextRef="#ctx0" brushRef="#br0">6436 7816 0,'0'0'6,"0"0"4,0 0-1,0 0 0,0 0 1,0 0-1,41 5 1,-12-1-1,4 0 1,4 4-1,9 0 1,-1 5-1,5-1 0,8 1 1,12 3 0,13 1 0,12-1-1,9-3 0,-1-5 1,-4-4-1,-12-4 1,-4 0-1,-4 4 1,3 0 0,9 1-2,13-1 1,8-4 1,3-9-1,1 1 1,-8-4-2,-9-1 2,0 5 0,-8 0 0,-4 0-2,-12 3 2,-9 5-1,-4 0 1,-4 0-1,4 0 1,4-4-1,9 0-1,7-4 2,1 0-1,-4 3 2,-13 1-3,-12 4 1,0 4 1,-5 1-1,1-1 1,0 0-1,-5 0 2,1-4-4,3 0 3,1 0 1,4 4-3,4 0 1,-1 0 0,14-4 1,12 0-1</inkml:trace>
    </iact:actionData>
  </iact:action>
  <iact:action type="add" startTime="91543">
    <iact:property name="dataType"/>
    <iact:actionData xml:id="d27">
      <inkml:trace xmlns:inkml="http://www.w3.org/2003/InkML" xml:id="stk27" contextRef="#ctx0" brushRef="#br0">21483 16586 0,'0'0'6,"0"0"4,0 0-1,0 0 1,0 0-1,-62 70 0,-12 54 1,-30 71 0,5 8-1,-13-21 0,17-37 1,12-33-1,13-38 0,16-24 1,13-34-1,8-20 0,-4-25 1,-13-37-1,0-42 0,9-16 0,12-4 1,17 16 0,7 17-1,10 16 1,11 9-1,13 20 0,21 17 1,8 25-1,20 20 0,17 29 1,5 17 0,-5 9-1,-17-9 0,-20-13 1,-8-8-1,-13 1 1,13 7-1,4 9 0,4 8 0,8 4 1,-12-16-1,-1-13 0,-3-16 1</inkml:trace>
    </iact:actionData>
  </iact:action>
  <iact:action type="add" startTime="92579">
    <iact:property name="dataType"/>
    <iact:actionData xml:id="d28">
      <inkml:trace xmlns:inkml="http://www.w3.org/2003/InkML" xml:id="stk28" contextRef="#ctx0" brushRef="#br0">22298 16486 0,'0'0'9,"0"0"-2,0 0 3,0 0-1,0 0 0,0 0 1,0 0-1,0 0 1,0 0-1,0 0 0,0 0 1,0 66-1,-16 30 0,-5 90 1,-12 79 1,4-17-3,4-36 1,9-55 1,3-37-1,9-29 0,4-12 1,0-17-1,0-17 1,4-20 0,-4-17-2,0-8 1,0 0 1,4-99-1</inkml:trace>
    </iact:actionData>
  </iact:action>
  <iact:action type="add" startTime="92925">
    <iact:property name="dataType"/>
    <iact:actionData xml:id="d29">
      <inkml:trace xmlns:inkml="http://www.w3.org/2003/InkML" xml:id="stk29" contextRef="#ctx0" brushRef="#br0">22501 16089 0,'0'0'7,"0"0"2,0 0 2,0 0-3,0 0 1,0 0 1,0 0 0,124 8-1,-8 17 0,-13 0 1,-28-5-1,-21-3 2,-21 0-3,-17 12 2,-16 12-1,-24 33 0,-43 55 1,-32 20-1,-9-17 1,17-36-1,25-30 1,17-25-2,16-12 1,12-12 2,8-5-3,9-4 2,8-3-1,13 7 0,24 9 1,34 8 0,32 12-1,1 9 1,-17 4-1,-29 4 1,-29 4-1,-37 4 0,-33 25 0,-46 21 2,-45 4-3,8-25 1,12-25 1,30-25-1,28-20 1,25-21-1,21-12 1,4 12-1,83-95 0</inkml:trace>
    </iact:actionData>
  </iact:action>
  <iact:action type="add" startTime="93495">
    <iact:property name="dataType"/>
    <iact:actionData xml:id="d30">
      <inkml:trace xmlns:inkml="http://www.w3.org/2003/InkML" xml:id="stk30" contextRef="#ctx0" brushRef="#br0">23287 18072 0,'0'0'7,"0"0"3,0 0-1,-21 45 1,21-36-1,0-1 0,0-4 1,-4 0-1,0 0 1,0-4-1,4 0 0,0 0 1,-29-82-1,4-51 1,0-61-1,13-38 3,12 0-3,12 8-1,9 9 2,4 8-1,8 12 3,4 30-5,5 41 2,3 37 1,-3 33-1,-1 17 1,-4 16-2,-4 17 2,0 16-1,0 21 0,-8 21 1,-16 21-1,-9 12 1,-5 8-1,1-8 0,4-13 1,9-16 0,3-8-2,9-5 2,-5-7-1,9-5 2,8 0-2,17 12 2,24 18 0,13 11-6,-8 5 4,-42-17 0,-33-12 1,-25 8 0,-36 8-2,-22 4 3,-8-20-2,4-25 0,13-38 1,4-45-2</inkml:trace>
    </iact:actionData>
  </iact:action>
  <iact:action type="add" startTime="94422">
    <iact:property name="dataType"/>
    <iact:actionData xml:id="d31">
      <inkml:trace xmlns:inkml="http://www.w3.org/2003/InkML" xml:id="stk31" contextRef="#ctx0" brushRef="#br0">20110 16639 0,'0'0'4,"0"0"6,0 0-1,0 0 1,0 0-1,0 0 1,0 0-1,0 0 0,0 0 1,0 0-1</inkml:trace>
    </iact:actionData>
  </iact:action>
  <iact:action type="add" startTime="94700">
    <iact:property name="dataType"/>
    <iact:actionData xml:id="d32">
      <inkml:trace xmlns:inkml="http://www.w3.org/2003/InkML" xml:id="stk32" contextRef="#ctx0" brushRef="#br0">19113 17029 0,'0'0'7,"0"0"2,0 0 1,8 45-1,8-32 1,18-5-1,15-8 0,30-8 1,28-13-1,1-8 0,-17-4 2</inkml:trace>
    </iact:actionData>
  </iact:action>
  <iact:action type="add" startTime="94897">
    <iact:property name="dataType"/>
    <iact:actionData xml:id="d33">
      <inkml:trace xmlns:inkml="http://www.w3.org/2003/InkML" xml:id="stk33" contextRef="#ctx0" brushRef="#br0">19853 16855 0,'0'0'7,"0"0"2,0 0 1,54 0-1,25-4 0,45-13 0</inkml:trace>
    </iact:actionData>
  </iact:action>
  <iact:action type="add" startTime="95065">
    <iact:property name="dataType"/>
    <iact:actionData xml:id="d34">
      <inkml:trace xmlns:inkml="http://www.w3.org/2003/InkML" xml:id="stk34" contextRef="#ctx0" brushRef="#br0">20333 16834 0,'0'0'8,"0"0"3,0 0-2</inkml:trace>
    </iact:actionData>
  </iact:action>
  <iact:action type="add" startTime="95503">
    <iact:property name="dataType"/>
    <iact:actionData xml:id="d35">
      <inkml:trace xmlns:inkml="http://www.w3.org/2003/InkML" xml:id="stk35" contextRef="#ctx0" brushRef="#br0">24094 16499 0,'0'0'6,"0"0"4,0 0-1,0 0 0,0 0 1,0 0-1</inkml:trace>
    </iact:actionData>
  </iact:action>
  <iact:action type="add" startTime="95690">
    <iact:property name="dataType"/>
    <iact:actionData xml:id="d36">
      <inkml:trace xmlns:inkml="http://www.w3.org/2003/InkML" xml:id="stk36" contextRef="#ctx0" brushRef="#br0">24437 16644 0,'0'0'6,"0"0"4,0 0-1,54-9 1,21-20-1</inkml:trace>
    </iact:actionData>
  </iact:action>
  <iact:action type="add" startTime="95830">
    <iact:property name="dataType"/>
    <iact:actionData xml:id="d37">
      <inkml:trace xmlns:inkml="http://www.w3.org/2003/InkML" xml:id="stk37" contextRef="#ctx0" brushRef="#br0">25037 16598 0,'0'0'7,"0"0"2,0 0 1</inkml:trace>
    </iact:actionData>
  </iact:action>
  <iact:action type="add" startTime="99438">
    <iact:property name="dataType"/>
    <iact:actionData xml:id="d38">
      <inkml:trace xmlns:inkml="http://www.w3.org/2003/InkML" xml:id="stk38" contextRef="#ctx0" brushRef="#br0">21504 18262 0,'0'0'2,"0"0"1,0 0 6,0 0 0,0 0 0,0 0 1,0 0-1,0 0 1,0 0-1,0 0 0,0 0 1,0 0-1,0 0 1,0 0-1,0 0 1,0 0-1,0 0 1,45 0-1,-36 0 0,3 0 0,1 0 1,3 5 0,5-1-1,-5 0 0,5 0 1,0 0-1,4-4 0,-5 4 0,5 0 1,8 1-1,13-5 0,7 4 1,10 0 2,-1 0-4,-4 0 0,-9 0 2,-3-4-1,-17 0 0,-5 4 0,-3-4 1,-4 5-1,-1-1 0,1 0 1,-1-4-1,-7 4 1,3 0-1,0 0 1,-3-4-1,-1 0 0,0 4 0,5-4 1,-9 4 0,4-4-1,0 0 0,1 0 1,-5 0-2,0 0 2,0 0-1,0 0 0,0 0 1,0 0-1,1 0 1,-1 0-1,4 5 0,-8-5 1,4 4-1,0-4 1,0 0 0,1 0-2,-1 0 2,0 0 0,0 0-1,0 0 0,0 0 0,0 0 0,1 0 1,3 0-1,0 0 1,0 4-1,5 0 0,-1 0 1,9 0 0,4 0-1,0 1 1,-1-5-1,1 0 0,4 0 1,-12 0-2,-1 0 2,1 0-1,-5 0 0,-4 0 1,1 0-1,-1 0 0,-4 0 1,0 0-1,0 0 0,-4 0 1,0 0-1,0 0 0,0 0 1</inkml:trace>
    </iact:actionData>
  </iact:action>
  <iact:action type="add" startTime="100745">
    <iact:property name="dataType"/>
    <iact:actionData xml:id="d39">
      <inkml:trace xmlns:inkml="http://www.w3.org/2003/InkML" xml:id="stk39" contextRef="#ctx0" brushRef="#br0">23316 18337 0,'0'0'6,"0"0"3,0 0 2,0 0-3,0 0 2,0 0-1,0 0 0,0 0 1,0 0-1,0 0 0,0 0 1,0 0-1,0 0 1,0 0-1,42-25 4,-18 21-7,14-4 3,19-5 1,10 1-1,-1-1 0,-4 1 1,-8 0 0,0-5 1,8-4-3,12-4 1,5 5 0,3 3 1,-3 9-1,-13 4 1,-12 4-1,-8 4 0,-13 0 2,-9 0-2,-7-4-1,-5 0 3,-3 0-3,-1 0 2,0 0-1,-8 0 0,0 0 7,0 0-13,0 0 6,-87 4 3,-4 9-4,-45 12 1,-17 8 1,4 0-1,29 0 1,29-8-2,29-9 2,16-3 0,17-5-1,13-4 0,-5-4 0,9 0 0,3 0 1,5 0 0,0 0-1,4 0 0,4 0 0,9 0 3,20 0-4,16 0 1,18 0 0,7 0 2,5-4-2,7 0 0,6-4 1,-6-1-2,-3 1 1,-21 4 1,-20 0-1,-18-4 0,-11-5 0</inkml:trace>
    </iact:actionData>
  </iact:action>
  <iact:action type="add" startTime="114580">
    <iact:property name="dataType"/>
    <iact:actionData xml:id="d40">
      <inkml:trace xmlns:inkml="http://www.w3.org/2003/InkML" xml:id="stk40" contextRef="#ctx0" brushRef="#br0">23453 17438 0,'0'0'2,"0"0"0,0 0 7,0 0 1,0 0-1,0 0 1,0 0-1,0 0 0,0 0 1,0 0-1,0 0 1,0 0-1,0 0 1,0 0-1,0 0 0,0 0 1,0 0-1,0 0 0,0 0 1,0 0-1,0 0 1,0 0-1,0 0 1,0 0-1,0 0 0,0 0 1,0 0-1,0 0 0,0 0 1,0 0-1,0 0 1,0 0-1,-21-41 1,21 41-2,0 0 3,4 0-2,0 0 1,9 0-2,-13 0 3,0 0-3,82 25 1,-24-4 0,4-1 1,-4 1-1,-8 0 0,-13-5 1,0-3 0,-16-5-1,0 0 0,-5 1 4,-3-5-6,-5 0 2,-4 0 1,-4 0-1</inkml:trace>
    </iact:actionData>
  </iact:action>
  <iact:action type="add" startTime="115438">
    <iact:property name="dataType"/>
    <iact:actionData xml:id="d41">
      <inkml:trace xmlns:inkml="http://www.w3.org/2003/InkML" xml:id="stk41" contextRef="#ctx0" brushRef="#br0">23366 17310 0,'0'0'9,"0"0"-2,0 0 2,0 0 1,0 0-1,0 0 1,0 0-1,0 0 1,29 50-1,20-21 1,34 8-1,33 9 0,12-9 2</inkml:trace>
    </iact:actionData>
  </iact:action>
  <iact:action type="add" startTime="119671">
    <iact:property name="dataType"/>
    <iact:actionData xml:id="d42">
      <inkml:trace xmlns:inkml="http://www.w3.org/2003/InkML" xml:id="stk42" contextRef="#ctx0" brushRef="#br0">12638 7825 0,'0'0'1,"0"0"3,0 0 4,0 0 1,0 0 1,0 0-1,0 0 1,0 0-1,0 0 0,0 0 1,0 0-1,0 0 0,0 0 1,0 0-1,0 0 0,0 0 1,0 0 0,0 0-2,0 0 2,0 0-1,0 0 1,0 0-1,0 0 0,0 0 1,0 0-1,0 0 1,0 0-1,0 0 0,0 0 1,0 0-1,0 0 1,0 0-1,0 0 0,0 0 0,0 0 1,0 0-1,0 0 1,0 0-1,-9 41 1,13-37-1,5 0 0,3 1 1,9 3-1,4 0 0,8 5 1,8-1 0,9 0-2,4-3 2,-1-1-1,5-4 0,-12 0 1,-5-4 2,-4 0-4,-3 0 1,-1 0 1,0 0-1,0 0 0,0 0 1,4 0 0,0 0-1,5 4-1,-1 0 2,5 1 0,3-1-1,1-4 0,4 0 1,4-4-1,0-1 0,-5-3 1,1 4-1,-4 0 0,-1 0 1,1 4 0,4 0-2,8 0 2,4 0-1,9-4 0,7-5 1,-3-3-1,-9 0 1,-3 3-1,-5 5 1,-5 0-1,1 4 1,0-4-1,4 0 0,0-5 1,1 1-2,-1 0 2,-5-5-1,-7 1 1,-4 4-1,-9-1 0,-4 5 0,-4 0 1,4 0-1,-4 4 1,0 0-1,8 0 0,5 4 1,11 0-1,26 0 2,41 9-3</inkml:trace>
    </iact:actionData>
  </iact:action>
  <iact:action type="add" startTime="133915">
    <iact:property name="dataType"/>
    <iact:actionData xml:id="d43">
      <inkml:trace xmlns:inkml="http://www.w3.org/2003/InkML" xml:id="stk43" contextRef="#ctx0" brushRef="#br0">19828 6330 0,'0'0'3,"0"0"-1,0 0 7,0 0 0,0 0 1,0 0-1,0 0 0,0 0 1,0 0-1,0 0 1,0 0-1,0 0 0,0 0 1,0 0-1,0 0 1,-24 41-1,28-24 0,4 4 1,8 8-1,9 8 1,8 13-1,9 20 1,3 21-1,1 4 2,-21-4-2,-5-8 0,-3-8 0,-1-9 1,1-8 0,0-8-1,-5-9 1,4-8-1,-11-8-1,3-4 2,0-5 0,-4-3 0,5-1-2,-1 5 1,4 3 1,5 1 0,-5 4-1,1-4 1,-1-1 0,0-3-2,-3-9 2,3-4-1,-8 0 0</inkml:trace>
    </iact:actionData>
  </iact:action>
  <iact:action type="add" startTime="134503">
    <iact:property name="dataType"/>
    <iact:actionData xml:id="d44">
      <inkml:trace xmlns:inkml="http://www.w3.org/2003/InkML" xml:id="stk44" contextRef="#ctx0" brushRef="#br0">21074 5904 0,'0'0'7,"0"0"1,0 0 2,0 0 0,0 0-1,0 0 0,0 0 1,0 0-1,0 0 0,0 0 1,0 0-1,-46 37 1,30-16-1,-5 8 1,-12 16-1,-21 26 0,-20 11 1,-13 9 1,-4 9-2,0 7 1,-4 22-2,-17 16 2,-8 8-1,-13 12 0,18-20 1,19-8-1,10 0 1,-1-1-1,0-7 0,-4-9 1,8-17-1,21-24 0,4-21 0</inkml:trace>
    </iact:actionData>
  </iact:action>
  <iact:action type="add" startTime="168961">
    <iact:property name="dataType"/>
    <iact:actionData xml:id="d45">
      <inkml:trace xmlns:inkml="http://www.w3.org/2003/InkML" xml:id="stk45" contextRef="#ctx0" brushRef="#br0">23854 13273 0,'0'0'3,"0"0"-1,-46-29 7,18 9 1,-6-1-1,1-4 0,0 4 1,0 1-1,0 3 1,0 9-1,4 4 0,0 8 1,-12 8 0,-1 9-1,9 4 2,8 0 2,13 4-8,8 0 4,8 8 1,8 8-1,9 5 1,12-4-1,8-5 2,5-12-3,0-12 2,-9-5 0,-8-4-2,-9-4 1,-3 1 1,-9-1-2,-4 0 2,-4 0-1,-4 0 2,-12 9-2,-13 7 0,-13 9 1,1 4-2,0 1 2,7-1-1,10-4 0,-1 0 1,12-5-1,5 1 0,8 0 1,4 4-1,9 8 1,16 9-1,20-5 1,26-8-2,24-16 3,21-17-2,41-12 0</inkml:trace>
    </iact:actionData>
  </iact:action>
  <iact:action type="add" startTime="175933">
    <iact:property name="dataType"/>
    <iact:actionData xml:id="d46">
      <inkml:trace xmlns:inkml="http://www.w3.org/2003/InkML" xml:id="stk46" contextRef="#ctx0" brushRef="#br0">3850 18167 0,'0'0'3,"0"0"-2,0 0 8,58-4 1</inkml:trace>
    </iact:actionData>
  </iact:action>
  <iact:action type="add" startTime="176061">
    <iact:property name="dataType"/>
    <iact:actionData xml:id="d47">
      <inkml:trace xmlns:inkml="http://www.w3.org/2003/InkML" xml:id="stk47" contextRef="#ctx0" brushRef="#br0">5124 17778 0,'0'0'9,"0"0"-1,0 0 1,0 0 0,100-4 0</inkml:trace>
    </iact:actionData>
  </iact:action>
  <iact:action type="add" startTime="176481">
    <iact:property name="dataType"/>
    <iact:actionData xml:id="d48">
      <inkml:trace xmlns:inkml="http://www.w3.org/2003/InkML" xml:id="stk48" contextRef="#ctx0" brushRef="#br0">3775 17964 0,'0'0'9,"0"0"-2,58-20 2,33-26 1</inkml:trace>
    </iact:actionData>
  </iact:action>
  <iact:action type="add" startTime="176798">
    <iact:property name="dataType"/>
    <iact:actionData xml:id="d49">
      <inkml:trace xmlns:inkml="http://www.w3.org/2003/InkML" xml:id="stk49" contextRef="#ctx0" brushRef="#br0">5765 16863 0,'0'0'7,"0"0"3,0 0-2,-28 99 2,11 92-1,13 107 2,4 54-1,4-54 0,0-83-1,0-74 0,5-42 1,3-24-1,4-25 1,1-42-1,-17-8 1</inkml:trace>
    </iact:actionData>
  </iact:action>
  <iact:action type="add" startTime="177011">
    <iact:property name="dataType"/>
    <iact:actionData xml:id="d50">
      <inkml:trace xmlns:inkml="http://www.w3.org/2003/InkML" xml:id="stk50" contextRef="#ctx0" brushRef="#br0">5885 16428 0,'0'0'9,"0"0"0,0 0 0,0 0 0,0 0 1,0 0-1,83 17 1,-8 4-1,-1 7 1,-16 10-1,-25 16 1,-29 20-1,-37 63 3,-50 70-5,-37 33 5,13-41-5,32-63 3,30-49 0,28-41-2,22-21 2,19-9 0,38-3-1,63-9-1,65-4 3,25 4-3,-25 0 3,-57 13-3,-51 3 2,-44 13-1,-38 17 0,-46 58 1,-78 66-1,-50 16 1,1-41-1,40-58 1,38-37-2,20-29 2,26-33-1,12-38 1</inkml:trace>
    </iact:actionData>
  </iact:action>
  <iact:action type="add" startTime="178059">
    <iact:property name="dataType"/>
    <iact:actionData xml:id="d51">
      <inkml:trace xmlns:inkml="http://www.w3.org/2003/InkML" xml:id="stk51" contextRef="#ctx0" brushRef="#br0">8571 17749 0,'0'0'6,"0"0"7,0 0-5,0 0 0,0 0 1,0 0 0,-42-4 1,-24 0-1,-50 4 2,-58 8-3,-28 17 3,-5 4-1,33 0 1,38 4-2,36-4 0,38-4 1,29-5-1,21 1 1,20 0-2,21 12 2,41 8-2,25-7 2,30-10 1,-1-11-3,-13-5 1,-32-4 0,-17-4 2,-25 0-3,-4 0 1,-16 0 1,-5 0-3,-8 0 2,-4 0 0,-8 4 1,-17 9 0,-24 20 0,-26 29-1,1 8 0,24-8 1,25-16-1,17-13 0,16-4 1,17 0-1,29 0 1,41-4 0,46-17-1,53-33 0,50-57 0,13-76 0</inkml:trace>
    </iact:actionData>
  </iact:action>
  <iact:action type="add" startTime="178872">
    <iact:property name="dataType"/>
    <iact:actionData xml:id="d52">
      <inkml:trace xmlns:inkml="http://www.w3.org/2003/InkML" xml:id="stk52" contextRef="#ctx0" brushRef="#br0">9857 17848 0,'0'0'7,"0"0"1,0 0 2,0 0-1,87-4 1</inkml:trace>
    </iact:actionData>
  </iact:action>
  <iact:action type="add" startTime="179021">
    <iact:property name="dataType"/>
    <iact:actionData xml:id="d53">
      <inkml:trace xmlns:inkml="http://www.w3.org/2003/InkML" xml:id="stk53" contextRef="#ctx0" brushRef="#br0">10801 17927 0,'0'0'7,"0"0"2,53 12 1,26-41-1</inkml:trace>
    </iact:actionData>
  </iact:action>
  <iact:action type="add" startTime="179152">
    <iact:property name="dataType"/>
    <iact:actionData xml:id="d54">
      <inkml:trace xmlns:inkml="http://www.w3.org/2003/InkML" xml:id="stk54" contextRef="#ctx0" brushRef="#br0">12013 17877 0,'0'0'7,"0"0"2</inkml:trace>
    </iact:actionData>
  </iact:action>
  <iact:action type="add" startTime="181632">
    <iact:property name="dataType"/>
    <iact:actionData xml:id="d55">
      <inkml:trace xmlns:inkml="http://www.w3.org/2003/InkML" xml:id="stk55" contextRef="#ctx0" brushRef="#br0">8529 17285 0,'0'0'6,"0"0"4,0 0-2,0 0 2,0 0 0,0 0-1,-70-41 0,16 12 1,-16 0 0,-25 4-1,-1 9 0,10 7 3,11 5-4,9 0 1,0 4 1,-21 12-1,-25 22 1,-24 36-2,-13 42 2,29 8-1,29-4 0,24-5 1,26-15 0,16-1 0,13 8-2,12 5 5,8 4-6,17 8 1,20 4 3,22 4-2,24 1 1,0-13-2,-4-17 3,-13-16-2,5-17-1,3-12 2,18-13 0,7-12 0,1-8-2,-5-4 2,-8-5-1,-12-8 0,-4-4 1,8-8-1,4-9 0,0-7 1,0-10-1,-9-11 1,-7-9-2,-13-8 2,-8-8-1,-13 7 0,-12 5 1,-8 5-1,0-18 2,3-24-3,-11-25 1,-1-13 1,-8 18 0,-8 15 0,-8 9-2,-13 0 1,-16-12 2,-30-13-3,-40-9 2,-22 14-2,-8 20 2,17 24-1,21 18 1,16 3-1,8-8 0</inkml:trace>
    </iact:actionData>
  </iact:action>
  <iact:action type="add" startTime="191888">
    <iact:property name="dataType"/>
    <iact:actionData xml:id="d56">
      <inkml:trace xmlns:inkml="http://www.w3.org/2003/InkML" xml:id="stk56" contextRef="#ctx0" brushRef="#br0">9262 7647 0,'0'0'3,"0"0"-1,-17-46 7,0 13 1,5-8-1,0-13 1,3-4-1,5 0 0,4 0 1,13-4-1,16-13 2,16-3-3,17-1 2,8 4 0,1 9-1,-1 4 0,-8 8 1,-4 9-1,-8 12 0,-5 16 1,1 13 0,20 12-1,33 13-1,25 16 2,1 17 0,-14 16-1,-28 9 0,-29-4 1,-25-9 0,-21-8-2,-29 4 2,-37 17-1,-45 7 0,-17-15 1,21-26 0,33-24-2</inkml:trace>
    </iact:actionData>
  </iact:action>
  <iact:action type="add" startTime="199390">
    <iact:property name="dataType"/>
    <iact:actionData xml:id="d57">
      <inkml:trace xmlns:inkml="http://www.w3.org/2003/InkML" xml:id="stk57" contextRef="#ctx0" brushRef="#br0">23581 15546 0,'0'0'2,"0"0"2,0 0 5,0 0-1,0 0 2,0 0-1,0 0 1,0 0-1,0 0 0,0 0 1,12 42-1,-12-34 1,0 4-1,4 17 0,5 42 1,11 82-1,18 95 2,-9 30-3,-5-17 2,-3-42-1,-8-33 1,-1-24 0,-4-17-1,-8-9 0,0-3 2,0-13-3,4-8 2,5-21 0,-5-25-2,0-20 1,0-21 2,0-17-3,0-12 2,0-17-2,5-45 2,3-79-1,5-66 1,-5-34-1,-8-15 0,-4 19 1,-8 22-1,-9 37 2,-7 41-3,-5 33 1,0 30 2,0 20-3,4 12 1,4 13 1,5 8-1,3 9 1,1 12 0,-5 20-1,-20 59 1,-21 111-3,-4 91 5,12 21-4,21-33 1,17-45 1,12-38-1,12-29 0,5-37 2,0-25-3,-1-25 3,1-20-3,-5-17 1,-4-17 1,-8-12-2,0 0 2,17-128 1,-5-91-3,-8-96 1,5 13 1,-1 20-1,-8 54 1,-8 38 0,4 33-1,-5 53 1,5 38-2,0 20 2,4 17-1,0 9 0,0 7 0,0 13 0,0 0 1,-17 170 0,-7 95 0,-5 41-2,0-8 2,12-66 0,13-41-2,8-30 2,9-28-1,7-30 1,-3-24-1,-1-21 1,-3-17-2,-5-16 2,-4-8-1,0-9 2,-4-8-3,0 0 1,0 0 3,-12-161-4,4-63 0,-5-49 2,9 4-1,8-21 0,9 41 1,-5 38 0,0 41-1,-4 59 0,0 44 1,-4 22 0,0 16-2,0 8 3,0 5-2,0 11-1,0 5 1,0 0 1,-45 199 0,-1 91 0,5 37-2,12-12 2,21-59-2,8-44 3,12-43-2,5-36-1,-1-42 3,1-29-3,-5-21 2,-3-20 0,-5-13-1,-4-8-1,0 0 2,20-161 0,-11-75-1,3-66 0,5 8 1,-5 16-1,0 63 1,-3 41-1,-5 46 0,0 41 1,-4 33-1,0 21 1,0 8-1,0 9 0,0 3 0,0 9 1,0 4-2,0 0 2,-33 132 1,-4 30-3,-1 28 1,5 1 2,13-9-3,20-21 2,12-28-1,9-34 0</inkml:trace>
    </iact:actionData>
  </iact:action>
  <iact:action type="add" startTime="203010">
    <iact:property name="dataType"/>
    <iact:actionData xml:id="d58">
      <inkml:trace xmlns:inkml="http://www.w3.org/2003/InkML" xml:id="stk58" contextRef="#ctx0" brushRef="#br0">21777 18151 0,'0'0'9,"0"0"-2,0 0 3,0 0-1,-45 0 1,36 0-1,1 0 0,4 0 1,0 0-1,0 0 1,4 0-1,0 0 1,0 0-1,0 0 1,0 0-1,0 0 0,0 0 0,157 12 1,-21 0 0,17 1-1,-12-9 2,-25-8 0,-13 0-1,-20 0 0,-25 4-1,-17 0 0,-12 0 0,-8 0 0,-4 0 1,-9 0-1,-4 0-3,-4 0 3,0 0 1,0 0-1,0 0 0,-120 0 2,50 0-2,-5-5 0,1-3 0,12 4 1,12 0 0,13 4-1,8 0 0,8 0 1,5 0-2,3 0 1,1 0 2,4 0-3,3 0 2,5 0-1,0 0 0,0 0 1,58 50 0,25 3-1,41 5 0,46-16 0,8-38 1</inkml:trace>
    </iact:actionData>
  </iact:action>
  <iact:action type="add" startTime="204959">
    <iact:property name="dataType"/>
    <iact:actionData xml:id="d59">
      <inkml:trace xmlns:inkml="http://www.w3.org/2003/InkML" xml:id="stk59" contextRef="#ctx0" brushRef="#br0">24479 17029 0,'0'0'7,"0"0"3,0 0-1,0 0 1,0 0-1,0 0 1,0 0-1,0 0 2,0 0 0,0 0-4,0 0 3,0 0-2,0 0 2,0 0 0,0 0-2,58 41 2,-21-33 1,21 1-3,20-1 1,9-8 2,8-4-3,5-5 3,-1 1-3,25-8 2,42-9-1,53-21 0</inkml:trace>
    </iact:actionData>
  </iact:action>
  <iact:action type="add" startTime="219149">
    <iact:property name="dataType"/>
    <iact:actionData xml:id="d60">
      <inkml:trace xmlns:inkml="http://www.w3.org/2003/InkML" xml:id="stk60" contextRef="#ctx0" brushRef="#br0">7830 11580 0,'0'0'2,"0"0"-1,0 0 10,0 0 1,0 0-6,0 0 3,0 0 1,0 0-1,0 0 1,0 0-1,0 0 0,0 0 1,0 0-1,0 0 0,0 0 1,0 0 0,0 0-1,50 0 0,-42 0 1,13 4-1,3 0 0,5 0 1,5 1-1,3-5 0,0 0 1,0 0-1,0 0 0,-3 0 1,-1 0-1,0 0 1,0-5 1,-4 5 0,4 0-2,-4 0 1,8 5-1,-8-1 0,8 0 1,1 0-1,3 0 0,-4 0 1,0 0 0,1 1-2,-5-1 2,0 0-1,-4-4 1,4 0-1,-12 0 0,3 0 3,1 0-5,4 0 0,0-4 2,4 0 1,0-1-1,0-3 0,5 4 1,3 4-1</inkml:trace>
    </iact:actionData>
  </iact:action>
  <iact:action type="add" startTime="222238">
    <iact:property name="dataType"/>
    <iact:actionData xml:id="d61">
      <inkml:trace xmlns:inkml="http://www.w3.org/2003/InkML" xml:id="stk61" contextRef="#ctx0" brushRef="#br0">13209 11638 0,'0'0'4,"0"0"-4,0 0 0,0 0 0,0 0 6,0 0 4,0 0-1,0 0 1,0 0-1,0 0 0,0 0 1,0 0-1,0 0 1,0 0-1,0 0 1,0 0-1,0 0 0,0 0 0,49 0 1,-32 0-1,-1-4 1,1 0-1,4 0 0,-1-1 1,5 5-1,-8 0 0,-1 0 1,1 0-1,3 0 0,-7 0 1,8 0-1,-1 5 1,5-1-2,4 0 2,4 0 0,-4 0-1,-4 0 0,-4 0 2,-5 0-1,-3 1 0,-5-1-1,0-4-2,-4 0 3,0 0 0,0 0-2,-4 0 2,0 0-1,0 0 1,0 0-2,0 0 2,0 0-1,-91-17 1,67 13-1,-1 0 1,4 0-1,5 4 0,-1 0 2,9 0-3,-9 0 3,5 0-2,4 0 3,-1 0-6,1 0 3,4 0 3,0 0-4,0 0 0,-1 0 4,5 0-5,-8 0 2,4 0 1,0 0 0,4 0-1,0 0 0,0 0 0,0 0 1,0 0-1,0 0 0,0 0 3,0 0-6,91 4 5,-75 0-1,-3 0-2</inkml:trace>
    </iact:actionData>
  </iact:action>
  <iact:action type="add" startTime="223568">
    <iact:property name="dataType"/>
    <iact:actionData xml:id="d62">
      <inkml:trace xmlns:inkml="http://www.w3.org/2003/InkML" xml:id="stk62" contextRef="#ctx0" brushRef="#br0">14644 11613 0,'0'0'7,"0"0"3,0 0-1,0 0 0,0 0 1,0 0-1,0 0 0,0 0 1,0 0-1,0 0 0,0 0 1,42 0-1,-38 0 0,0 0 0,0 0 1,4 0-1,1 0 1,3 0-1,9-4 0,8 0 1,8 4 0,17 4-1,16 4 0,21-4 1,12-4 0,9-4 1,0-4-2,-9 4 0,-8 4 3,1 4-5,-9 4 3,-1-4-1,-3-4 1,0-4-2,0 0 2,-9 4-1,-8 0 1,-8 4 1,-8 5-4,-13-1 4</inkml:trace>
    </iact:actionData>
  </iact:action>
  <iact:action type="add" startTime="230505">
    <iact:property name="dataType"/>
    <iact:actionData xml:id="d63">
      <inkml:trace xmlns:inkml="http://www.w3.org/2003/InkML" xml:id="stk63" contextRef="#ctx0" brushRef="#br0">23569 16188 0,'0'0'2,"0"0"1,0 0 5,0 0 2,0 0-1,0-41 0,0 28 1,0 1-1,0-1 0,4 5 1,0 0 1,0 4-3,-4 4 1,0 0 1,16 99-1,9 67 1,21 74-1,16 25 2,-8-42-3,-9-40 1,-12-38 1,-20-34-1,-9-20 1</inkml:trace>
    </iact:actionData>
  </iact:action>
  <iact:action type="add" startTime="230772">
    <iact:property name="dataType"/>
    <iact:actionData xml:id="d64">
      <inkml:trace xmlns:inkml="http://www.w3.org/2003/InkML" xml:id="stk64" contextRef="#ctx0" brushRef="#br0">23788 17935 0,'0'0'1,"0"-41"6,-4-17 2,-9-50 1,-3-49-1,-5-21 2,0 8 1,1 17-2,-1 16-1,0 26 2,5 19-3,3 22 2,9 20-3,4 13 3,0 12-1,0 9 0,0 3-1,0 5 0,0 8 2,0 0-1,0 0 1,25 116 0,4 37-1,4 42 0,-4-1 1,-4-24-1,-13-33 0,-8-21 0,-4-25 1,0-21-1,0-20 1,0-13-1,0-12 0,0-9 0,0-7 1,0-9-1,0-4 1,0 4-1,-16-83 1,-13-33-1,-8-37 0,-5-25 0,5-4 1,8 16-1,4 25 0,9 38 1,3 36-1,5 18 0,8 16 1,-8 12-1,8 8 0,0 9 1,0 13-1,-4 32 1,-1 67-1,-3 70 0,0 20 0,0-11 1,-1-34-1,5-45 1,0-38-1,4-25 1,0-11-1,0-14 0,0-3 0,0-9 0,0-4 1,0-8 0,0-17-1,0-28 1,-4-26-1,-4-3 0,-5 3 1,1 9-1,-1 12 1,5 13-1,0 7 0,4 14 0,0 3 2,4 5-2,0 8-1,0 4 2,0 4-2,0 12 2,-5 34 2,-3 33-5,0 12 2,4 0 0,8-16 2,4-38-2,0-32 1</inkml:trace>
    </iact:actionData>
  </iact:action>
  <iact:action type="add" startTime="232733">
    <iact:property name="dataType"/>
    <iact:actionData xml:id="d65">
      <inkml:trace xmlns:inkml="http://www.w3.org/2003/InkML" xml:id="stk65" contextRef="#ctx0" brushRef="#br0">22290 16176 0,'0'0'7,"0"0"2,0 0 1,0 0-1,0 0 0,0 0 1,0 0-1,0 0 1,0 0-1,0 0 0,0 0 1,0 0-1,0 0 0,0 0 1,0 0-1,0 0 1,0 0-1,0 0 0,0 0 1,0 0-1,0 0 0,0 0 1,0 0-1,0 0 1,0 0-1,0 0 0,0 0 1,0 0-1,0 0 0,8 41 1,-20 54-1,-9 63 1,1 49 1,3 25-2,-16-9-1,8-16 2,0-29 0,0-25-1,5-28-1,3-26 2,9-16-1,0-21 1,4-17-1,4-16 0</inkml:trace>
    </iact:actionData>
  </iact:action>
  <iact:action type="add" startTime="233405">
    <iact:property name="dataType"/>
    <iact:actionData xml:id="d66">
      <inkml:trace xmlns:inkml="http://www.w3.org/2003/InkML" xml:id="stk66" contextRef="#ctx0" brushRef="#br0">22431 16056 0,'0'0'7,"0"0"2,0 0 1,0 0-1,0 0 0,0 0 1,0 0-1,0 0 1,0 0-1,0 0 0,0 0 2,45-21-3,-8 17 2,30 4-1,28 4 0,21 4 1,-5 0 0,-11 1 1,-22-5-2,-16 0 2,-16 4-3,-13 9 5,-8 4-8,-5 8 6,-3 12-1,-5 5-1,-3 3 0,-5 1-1,-4 0 2,-8-1-1,-9 9 1,-12 8-1,-16 9 1,-26 8 0,-24 4-1,-13 4 1,5-4-1,12-9 1,12-11-2,13-13 2,17-13-1,11-12 1,14-13-1,7-3-1,5-5 4,3 0-7,5-3 4,0-1 0,4-4 1,0 0-1,4 0 1,4 0 0,-8 0-2,50-13 2,4 1-1,12-1 1,0 1-1,-8 4 1,-12 4-1,-9 8 1,-4 4-1,-4 9 0,0 12 0,-8 8 1,-13 13-1,-16 16 1,-21 17-1,-29 12 0,-13-12 1,-3-17 0,-5-8-1,1-13 1,-5-7-1,9-14 1,16-24 0,4-29-1</inkml:trace>
    </iact:actionData>
  </iact:action>
  <iact:action type="add" startTime="235850">
    <iact:property name="dataType"/>
    <iact:actionData xml:id="d67">
      <inkml:trace xmlns:inkml="http://www.w3.org/2003/InkML" xml:id="stk67" contextRef="#ctx0" brushRef="#br0">24826 16755 0,'0'0'6,"0"0"4,0 0 1,0 0-3,0 0 1,0 0 1,0 0-1,0 0 1,0 0-2,0 0 2,-25-41 0,21 33-1,0-1 1,0-3-1,-4 0 0,-5-5 1,-7-4-1,-5-4 1,-8-4 0,-9-4-2,1 4 2,8 4-1,0 9 1,8 4-1,4-1 2,5 5-3,-1 4 2,5 4-1,-5 4 0,-3 4 0,-1 13 2,-4 16-3,0 25 2,0 25-1,5 17 1,7 3-1,9-7 0,8-13 1,17 0 0,8-13-1,8-16 0,5-12 2,-5-17-3,-4-17 1,-8-8 1,0-8-1,-1-4 0,1-9 1,0-8 0,-4-12-1,-5-17 0,-3-8 0,-5-4 0,4 4 1,-12 8 0,4 8-1,1 9 1,-1 12 0,0 5-2,-4 3 1,0 5 1,0-1-1,0 5 0,0 0 0,0 3 1,0 1 1,0 0-3,0 0 0,0 4 1,0 4 1,0 9 0,4 20 0,8 16-1,5 14 2,4 3-3,-1-8 1,-3-9 0,-5-11 0,1-9 2,-5-5-3,0-3 2,-4-17-1,1-20 2</inkml:trace>
    </iact:actionData>
  </iact:action>
  <iact:action type="add" startTime="242909">
    <iact:property name="dataType"/>
    <iact:actionData xml:id="d68">
      <inkml:trace xmlns:inkml="http://www.w3.org/2003/InkML" xml:id="stk68" contextRef="#ctx0" brushRef="#br0">20155 18656 0,'0'0'3,"0"0"0,0 0 5,0 0 1,0 0 1,0 0-1,0 0 1,0 0-1,0 0 0,50-38 1,-34 34-1,9 0 1,17-4 0,16 0-1,20-5 0,17-8 1,5-3 1,-14-1-2,-11 0 0,-13 8 1,-4 5-2,8 0 1,21-1 1,21 1 0,7-5-1,-3-4 0,-33 5 0,-13 3 1,-12 5-1,0 0 0,8 0 2,16-5-2,21 1 0,5-1 1,-13 5-2,-8 0 2,-25 4-1,-5-5 1,-3 1-1,0-4 1,3-1-1,5 1 0,4-1 1,1 5 0,3 4-2,-4 0 1,-4 4 1,-5 4 0,-7 0-2,-9-4 2,-4 0 1,-8 0-3,-4 0 1,-5 0 1,1 0 0,-1 0-2,5 0 2,0-4 0,4 0 0,0 0-2,3 0 3,6-1-3,-1 1 2,8 0-1,5 0 1,3 0-2,5 4 1,0 0 1,-5 4-1,-7 0 2,-5 0-3,-4 0 3,-4 1-3,-4-1 1,0-4 2,0 0-4,-1 0 3,9-4 1,5-1-3,3 1 2,5 0-1,-1-4 0,-8 4 1,1 0 0,-1-1-2,-4 5 2,0 0 0,-4 0-2,0 0 2,-4 5-1,-5-1 0,-3-4 2,0 0-3,-9 0 2,0 0-2,0 4 3,-3-4-4,-5-4 3</inkml:trace>
    </iact:actionData>
  </iact:action>
  <iact:action type="add" startTime="244189">
    <iact:property name="dataType"/>
    <iact:actionData xml:id="d69">
      <inkml:trace xmlns:inkml="http://www.w3.org/2003/InkML" xml:id="stk69" contextRef="#ctx0" brushRef="#br0">21756 15691 0,'0'0'6,"0"0"3,0 0 2,0 0-3,0 0 1,0 0 1,0 0-1,0 0 1,0 0-1,46 13 1,-5-9-1,17 0 0,8-4 1,13 0-1,8 0 1,8 4 1,17 4 1,8 1-6,-4-1 3,-9-4 1,-24-4-1,-13 0 0,-16 0 1,-13 0 0,-3 0-2,3 4 1</inkml:trace>
    </iact:actionData>
  </iact:action>
  <iact:action type="add" startTime="246388">
    <iact:property name="dataType"/>
    <iact:actionData xml:id="d70">
      <inkml:trace xmlns:inkml="http://www.w3.org/2003/InkML" xml:id="stk70" contextRef="#ctx0" brushRef="#br0">20486 15944 0,'0'0'6,"0"0"5,0 0-1,0 0-2,0 0 1,-20 74 1,11 34-1,1 66 0,-4 74 2,-1 63-2,1 24 1,-1 17-1,-3-29 1,-1-33-1,9-62 0,8-59 1,4-36-1,4-38 2,5-29-3,3-33 1,-3-33 0,-13 0 2</inkml:trace>
    </iact:actionData>
  </iact:action>
  <iact:action type="add" startTime="246818">
    <iact:property name="dataType"/>
    <iact:actionData xml:id="d71">
      <inkml:trace xmlns:inkml="http://www.w3.org/2003/InkML" xml:id="stk71" contextRef="#ctx0" brushRef="#br0">20639 15849 0,'0'0'8,"0"0"0,0 0 2,0 0-1,0 0 0,0 0 1,66 12-1,-20-4 0,16 1 0,8-5 1,17-4 0,17 4-1,20 4 2,21-4-3,12 0 1,4-8 1,1 0-1,-14 0 1,-15 0-1,-9-4 1,-21-1-1,-3 1 1,-5 0-1,-4 4 1,0-1 0,0 1-2,0-4 2,0 0 1,-12-1-4,-9 5 3,-12 0 0,-8 0-2,-9 0 2,0 0 1,5 0-3,3 0 1,5-1 2,8-3-3,0 0 1,0 0 2,-8-1-3,-12 5 1,-9 0 1,-9 0 1,-3 4-4,-4 0 3,-5 0 0,1 0-1,-1 0 3,0 0-6,1 0 3,-1 0 2,1 0-2,-5 0-1,0 0 2,0 0-1,1 0 2,3 4-3,-4 0 2,9 4-1,-1 5 0,1 3 2,4 13-3,4 25 1,-1 25 1,-3 20-1,0 5 0,-1-9 0,1 0 2,0 13-1,-1 12 0,-7 8-1,-1 1-2,-3-9 3,3-9-2,5 10 2,-9 7-1,-4 0 1,-4-4 1,0-4-3,-4 1 1,0-1 1,0 0-1,-9-9 0,1-19 3,-5-18-5,5-20 3,-1-17 0,5-12-2,0-8 1,0-1 1,-1-8 1,1-8-4,8 0 3</inkml:trace>
    </iact:actionData>
  </iact:action>
  <iact:action type="add" startTime="248554">
    <iact:property name="dataType"/>
    <iact:actionData xml:id="d72">
      <inkml:trace xmlns:inkml="http://www.w3.org/2003/InkML" xml:id="stk72" contextRef="#ctx0" brushRef="#br0">22005 14064 0,'0'0'8,"0"0"1,0 0 0,0 0 0,0 0 1,0 0-1,0 0 0,0 0 1,-54 25-1,25 74 1,-21 100-1,-12 78 2,0 13-2,4-16 0,21-47 1,12-40-1,21-42 1,16-38 0,5-32-2,4-30 2,-1-36 0,-20-9-1,87-137 0</inkml:trace>
    </iact:actionData>
  </iact:action>
  <iact:action type="add" startTime="248871">
    <iact:property name="dataType"/>
    <iact:actionData xml:id="d73">
      <inkml:trace xmlns:inkml="http://www.w3.org/2003/InkML" xml:id="stk73" contextRef="#ctx0" brushRef="#br0">22211 13820 0,'0'0'8,"0"0"2,0 0-1,63-13 1,36-3-1,66-9 1,21-4 0,-28 8-1,-38 5 1,-42 8 0,-32 3-2,-17 5 2,-9 0 1,-7 0-3,-5 5 2,5-1 0,-9 4-2,0 8 2,0 18-2,0 24 2,-8 49 0,-8 71-1,-26 83 0,-3 41 1,-13 9-2,0-30 2,17-45 0,0-41-1,8-29 2,4-38-3,0-29 5,0-28-3,5-26-5,-13-24 4,0-17 0</inkml:trace>
    </iact:actionData>
  </iact:action>
  <iact:action type="add" startTime="250029">
    <iact:property name="dataType"/>
    <iact:actionData xml:id="d74">
      <inkml:trace xmlns:inkml="http://www.w3.org/2003/InkML" xml:id="stk74" contextRef="#ctx0" brushRef="#br0">24144 15099 0,'0'0'7,"0"0"2,0 0 1,0 0-1,0 0 0,0 0 1,0 0-1,0 0 0,-42-37 1,30 12 0,-5-4-1,-3-4 0,-1 0 1,-4 4-1,-4 0 0,-16 8 1,-13 9-1,-17 16 0,-37 29 3,-16 33-3,12 21 0,30 8 0,36-8 0,29-12 1,21-17-1,21-4 1,24-5 0,17-15-2,13-26 2,-1-16-2,1-17 3,-9-8-2,-16-5 1,-9 5-2,-12 4 2,-8 9-1,-5 3 0,-7 5 1,-5 3-1,0 5 1,-4 0-1,0 0 0,0 4 0,0 0 1,0 0 1,0 4-4,4 4 3,0 9-1,4 12 2,5 8-2,3 4 0,5-7 1,4-10-2</inkml:trace>
    </iact:actionData>
  </iact:action>
  <iact:action type="add" startTime="258745">
    <iact:property name="dataType"/>
    <iact:actionData xml:id="d75">
      <inkml:trace xmlns:inkml="http://www.w3.org/2003/InkML" xml:id="stk75" contextRef="#ctx0" brushRef="#br0">24868 16668 0,'0'0'2,"0"0"0,0 0 7,0 0 0,0 0 1,0 0-1,0 0 1,0 0-1,0 0 0,0 0 1,0 0-1,-17-45 1,13 37-1,-4-1 0,-1-3 1,1-1-1,-4 1 0,-1-5 1,-3 1-1,-1-1 0,1 1 1,-9-1 0,0 1-1,4 3 0,-12 5 1,4 4-1,0 4 0,-4 8 1,-4 13-1,4 8 1,4 8-1,8 13 0,5 4 2,-1 12-3,-4 12 2,5 1 0,-9 0-2,9-9 2,3-12-1,5-8 1,4-13-1,4-12 1,4-4-1,8-1 0,9-3 1,12-5-1,4-8 2,9-8-3,8-8 1,-5-5 1,-7-3 0,-9-1-2,-13 0 2,-3 1 0,-5-5-2,1 0 2,-5-4-1,0 0 0,-4 0 1,1 4 0,-1 4-2,0 5 2,0-1-1,-4 5 0,0 4 1,0-1-1,0 5 1,0 0-1,0 0-1,0 0 3,0 4-1,0 0-2,4 4 2,0 0-2,0 4 1,5 9 1,-1 4 0,0-1-1,5 5 1,-1-4-1,0-5 1,5-7-2,-13-9 1</inkml:trace>
    </iact:actionData>
  </iact:action>
  <iact:action type="add" startTime="260246">
    <iact:property name="dataType"/>
    <iact:actionData xml:id="d76">
      <inkml:trace xmlns:inkml="http://www.w3.org/2003/InkML" xml:id="stk76" contextRef="#ctx0" brushRef="#br0">21529 18188 0,'0'0'6,"0"0"3,0 0 1,0 0-1,0 0 0,0 0 1,0 0-1,0 0 0,45 0 1,-20-4-1,4 0 1,37-9-1,38-3 0,36-5 1,18 0 1,7 1 0,-8-1 0,-20 4-1,-30 9-2,-16 4 1,-33 0 1,-12 4 0,-13 0-2,-8 0 2,-9 0-1,-3 0 0,-5 0-2,-4 0 2,-4 0 0,0 0 0,0 0 1,-83-17 0,-32 9-1,-38 8 1,-13 12-1,29 13 0,34 0 1,29-4-2,20-1 2,21-7 0,12-5-1,13-4 0,8-4 0,8 0 1,17 4-1,49 0 1,63-4-1</inkml:trace>
    </iact:actionData>
  </iact:action>
  <iact:action type="add" startTime="261431">
    <iact:property name="dataType"/>
    <iact:actionData xml:id="d77">
      <inkml:trace xmlns:inkml="http://www.w3.org/2003/InkML" xml:id="stk77" contextRef="#ctx0" brushRef="#br0">21409 18250 0,'0'0'6,"0"0"4,0 0-1,0 0 1,0 0-1,0 0 1,58 0-1,-4-4 0,32-13 1,43-3-1,20 3 2,0 9-1,-13 4 2,-8-5-5,-12 1 4,0 0 0,-17 4-2,-24 4-3,-21 0 3,-17 0 1,-8 0-2,-17 0 2,-4 0-1,-8 0 0,0 0 1,0 0-1,0 0 0,-136 0 0,41 0 2,-5 0-2,26 0 1,8-5-1,20 1 0,17 4 1,0 0-1,13 0 0,3-4 1,9 4-2,4 0 2,0 0 0,0 0-1,0 0-1,0 0 2,145 21 0,-46-17 0,9 0-1,-13 0 0,-25 0 0,-20 1 1,-17-1 0,-12-4-1,-9 0-1,-8 0 1,-4 0 2,0 0-3,0 0 2,-149-9 0,46 5-1,-5 0 1,17-4-1,25 4 0,17 0 1,16-1-1,12 1 0,4 4 1,9 0-2,8 0 2,0 0-1,0 0 0,0 0 1,0 0-1,120 38 1,4-18-1,37 1 1,-3 0 1,-34-5 3,-37-7-11,-21-1 6,-29 0 0,-12-4 1</inkml:trace>
    </iact:actionData>
  </iact:action>
  <iact:action type="add" startTime="262282">
    <iact:property name="dataType"/>
    <iact:actionData xml:id="d78">
      <inkml:trace xmlns:inkml="http://www.w3.org/2003/InkML" xml:id="stk78" contextRef="#ctx0" brushRef="#br0">21827 18134 0,'0'0'7,"0"0"2,0 0 1,0 0-1,0 0 0,53-8 1,14 8-1,20 0 0,24 4 1,22-4 1,16 0-1,8 0-1,-12 8 3,-34 0-4,-28 1 1,-25-5 0,-17-4 0,-12 0 1,-12 0-1,-9 0 0,-8 0-2,0 0 2,0 0 1,-116-25 0,0 13-1,1 7 1,7 5-1,25 0 0,17 0 1,21 0-1,12 0 1,12-4-2,4 4 2,5 0 0,4 0-1,3 0 0,5 0 0,0 0 0,0 0 1,0 0-1,96-4 1,-18-4-1,13 0 1,-16 4-1,-17 4 0,-17 0 1,-12 0-1,-4 0 0,-13 0 1,-4 0-1,-3 0 0,-5 0 0,0 0 2,-129-5-1,-40 5 0,-30 9-1,25 11-1,46 5 3,41-4-3,38-9 2,7-3 0,17-5 2,9 0-3,8-4 1,3 0-3,5 0 1,0 0 5,0 0-8,182 8 5,46-12-1</inkml:trace>
    </iact:actionData>
  </iact:action>
  <iact:action type="add" startTime="264157">
    <iact:property name="dataType"/>
    <iact:actionData xml:id="d79">
      <inkml:trace xmlns:inkml="http://www.w3.org/2003/InkML" xml:id="stk79" contextRef="#ctx0" brushRef="#br0">24168 15228 0,'0'0'7,"0"0"3,0 0-1,0 0 0,0 0 1,0 0-1,0 0 1,0 0-1,0 0 0,0 0 1,0-42-1,0 38 0,0 0 1,-4 0-1,0 0 1,0-1-1,0 1 0,0 0 1,0 0-1,4 4 1,-5 0-1,1 0 0,0 0 1,0 0-1,0 0 0,0 0 1,4 0-1,-8 0 0,3 0 1,1 0-1,4 0 0,0 0 1,0 0-1,0 0 1,0 0-1,0 0 0,0 0 1,0 0-1,-41 91 1,37-66-1,0 4 0,-1 4 0,5 0 1,0 4-1,5 1 1,-1 3-1,4-4 0,9 1 1,3-5-1,5-4 1,4 0-1,4-4 1,-4-5 2,-4-3-3,-4-1 0,-1-3 1,-7-5-2,-1 0 2,-4 1-2,1-5 2,-5 0-1,0 0 0,8-4 0,21-8 3</inkml:trace>
    </iact:actionData>
  </iact:action>
  <iact:action type="add" startTime="265736">
    <iact:property name="dataType"/>
    <iact:actionData xml:id="d80">
      <inkml:trace xmlns:inkml="http://www.w3.org/2003/InkML" xml:id="stk80" contextRef="#ctx0" brushRef="#br0">21256 15584 0,'0'0'5,"0"0"6,0 0-1,0 0-2,0 0 1,0 0 1,0 0-1,70 29 1,-20-29-1,20 4 0,42 0 1,33 0 0,20-4-2,-4 0 2,-24-4-1,-29 8 1,-13 4-1,0 1 0,0-1 1,-12-4-1,-9-4 2,-12 0-2,-16-4 0,-9 0 1,-12 0-1,-4 4 1,-9 0-2,-4 0 2,-4 0-1,-4 0 0,0 0 1,0 0-1,0 0 0,-120-9 1,0 9-1,-33 9 1,-4 7-1,37 1 1,33-5-1,25-4 0,21 1 1,8-5-1,12 0 1,4 0-2,9 0 4,4 0-4,4-4 1,0 0-1,0 0 4,153 17-4,-4-17 1,54-12 1,37-26-1,4-32 1</inkml:trace>
    </iact:actionData>
  </iact:action>
  <iact:action type="add" startTime="269374">
    <iact:property name="dataType"/>
    <iact:actionData xml:id="d81">
      <inkml:trace xmlns:inkml="http://www.w3.org/2003/InkML" xml:id="stk81" contextRef="#ctx0" brushRef="#br0">17706 11530 0,'0'0'2,"0"0"0,0 0 7,0 0 1,0 0-1,0 0 0,0 0 1,0 0-1,0 0 1,0 0-1,0 0 0,0 0 1,0 0-1,0 0 0,0 0 1,0 0-1,0 0 0,58-8 1,-29 8 0,8 0-1,13 0 1,8 0-1,4 0 0,8 0 1,0 0-1,5 0 2,-1 0-2,5 0 0,-5 4 1,1-4-2,-1 0 1,1 0 1,3-4 0,1 4 0,0 0-1,-1 0 0,5 4 0,0 0 0,-1 0 2,-3-4-3,0 0 1,3-4 1,5 4 0,0 0-1,-8 0 0,-1 0 1,-3 4-1,-9-4 1,0 0 0,0 0-2,5-4 2,3 0 1,5 4-4,-1 0 3,1 4 1,4 0-1,0 1-3,-9-1 2,5-4 1,-5-4-1,5-1 1,-1 1-2,1 4 2,8 0-1,0 4 1,0-4 1,4 0-4,4 0 3,-4-4-1,12 0 2,-8 4-3,1 4 1,-1 0 1,-8 1-1,-5-5 1,-3 0-2,0-5 4,-1 1-5,1 4 3,-5 0 1,-3 4-4,-9 1 3,-4 3-1,-9 0 1,-3-4 0,-9 0-2,-4 1 1,-4-5 1,-4 0 1,-4 0-4,-5 0 3,1 0 1,-1 0-3,-3 0 1,-1 0 1,-4 0-2,5-5 3</inkml:trace>
    </iact:actionData>
  </iact:action>
  <iact:action type="add" startTime="271303">
    <iact:property name="dataType"/>
    <iact:actionData xml:id="d82">
      <inkml:trace xmlns:inkml="http://www.w3.org/2003/InkML" xml:id="stk82" contextRef="#ctx0" brushRef="#br0">6878 10520 0,'0'0'7,"0"0"3,0 0-1,0 0 1,-45 0-1,37 0 1,-1 0-1,-3-4 1,0 0-1,-9-9 1,-12-7-1,-13-9 1,-16-4-1,-8-1 0,4 18 1,8 16 1,-13 21 0,-24 37-1,-29 33 0,4 20 1,29-3-8,41-13 7,17-8 0,17-4-1,16-4 0,12 8 2,25 8-3,30 0 1,28-12 1,21-17-1,8-12 1,-4-21-1,-9-20 0,-7-18 1,12-19-1,20-30 0,13-33 1,-16-21-1,-30 0 0,-37 13 1,-28 21-2,-18 7 2,-7 10 1,-13 7-3,-5-4 1,-7 0 0,-9-4 2,-16-12-3,-25-5 2,-29 9-1,-33 8 0</inkml:trace>
    </iact:actionData>
  </iact:action>
  <iact:action type="add" startTime="273635">
    <iact:property name="dataType"/>
    <iact:actionData xml:id="d83">
      <inkml:trace xmlns:inkml="http://www.w3.org/2003/InkML" xml:id="stk83" contextRef="#ctx0" brushRef="#br0">10664 12524 0,'0'0'8,"0"0"0,0 0 2,0 0-1,0 0 1,54-8-1,-29 8 0,8 0 1,8 0-1,13 4 1,12-4-1,21 0 1,25 4 0,16 4-1,4 5 0,-3-1 0,15 5 1,14-5-1,7-4 1,-3-4-1,3-8 0,9 0 1,8 0-1,16 0 1,9 0-1,0 4 0,25 0 1,8 4-1,-29 0 0,4 4 1,8 5-1,-16-1 0,0 5 1,25 3-1,4-3 0,37-5 1,62-20-1,70-33 0</inkml:trace>
    </iact:actionData>
  </iact:action>
  <iact:action type="add" startTime="280180">
    <iact:property name="dataType"/>
    <iact:actionData xml:id="d84">
      <inkml:trace xmlns:inkml="http://www.w3.org/2003/InkML" xml:id="stk84" contextRef="#ctx0" brushRef="#br0">25207 17567 0,'0'0'2,"0"0"1,0 0 7,0 0-2,0 0 2,0 0-1,0 0 0,0 0 0,0 0 1,0 0-1,0 0 1,0 0-1,-70 29 0,-9-4 0,-45 12 1,-29 8 1,-9 5-3,13-4 1,46-38 1,20-41-1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4T00:52:19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718">
    <iact:property name="dataType"/>
    <iact:actionData xml:id="d0">
      <inkml:trace xmlns:inkml="http://www.w3.org/2003/InkML" xml:id="stk0" contextRef="#ctx0" brushRef="#br0">17367 10595 0,'0'0'6,"0"0"4,0 0-1,0 0 0,0 0 2,0 0-3,49 29 2,-24-17 0,4 0 0,8 1-1,13-5-1,8-4 2,12-4 0,13 0-2,4 0 3,-9 0-3,-3 4 1,-9 1 0,-12-1 1,-13 0 0,-8-4-2,0-13 2,9-28-1</inkml:trace>
    </iact:actionData>
  </iact:action>
  <iact:action type="add" startTime="18715">
    <iact:property name="dataType"/>
    <iact:actionData xml:id="d1">
      <inkml:trace xmlns:inkml="http://www.w3.org/2003/InkML" xml:id="stk1" contextRef="#ctx0" brushRef="#br0">14942 10495 0,'0'0'6,"0"0"3,0 0 1,0 0-1,0 0 1,0 0-1,0 0 0,62 17 1,-25-21-1,9-1 0,20 1 1,38 0-1,49-4 0,45-13 1,34-12-2</inkml:trace>
    </iact:actionData>
  </iact:action>
  <iact:action type="add" startTime="26406">
    <iact:property name="dataType"/>
    <iact:actionData xml:id="d2">
      <inkml:trace xmlns:inkml="http://www.w3.org/2003/InkML" xml:id="stk2" contextRef="#ctx0" brushRef="#br0">15257 8276 0,'0'0'2,"0"0"4,0 0 2,0 0-1,0 0 2,0 0 0,0 0 0,0 0 0,0 0 0,0 0 1,0 0 0,0 0-1,0 0 0,0 0 2,0 0-3,0 0 1,0 0 0,0 0 1,41 8-1,-33-8 1,9 4 0,3 1-1,9-1 0,5 0 0,7 0 1,4 0-1,1-4 1,-5 0-1,1 0 2,-5 0-3,-4 0 1,-4 0 2,-4 0-3,-5 0 3,-3 0-2,0 0 0,-5 0 1,0 0-1,-7 0 0,3 0 1,-4 0-2,0 0 1,0 0 2,0 0-3,0 0 2,-4 0-2,0 0 2,0 0-1,0 0 0,0 0 1,-119 13 0,56-13-1,6 0 0,3 0 1,4 0-1,9 0 0,8 0 1,4 4-1,4 0 1,8-4-1,1 4 0,3-4 0,5 0 1,0 0-1,-1 0 0,5 0 0,0 0 1,0 0-1,0 0 0,4 0 1,0 0-1,0 4 1,0-4-1,0 0 2,0 0-3,0 0 1,74 37 1,-28-20-1,4-5 2,-5-3-2,-4-1 0,-3-4 0,-9 0 2,-9 0 2,-3-4-4,-5 0-5,-3 0 5,-1 0 1,-4 0-1,0 0 0,0 0 1,0 0-1,-4 0 0,0 0 0,-4 0 1,-4 0-1,8 0 0,-54-12 2,13 0-1,-5-5-1,5 5 0,8-1 3,4 5-3,8 0 1,5 3 0,-1 1-5,5 0 4,3 0 0,5 4 1,-4 0-1,4 0 1,0 0-1,0 0 1,-1 0-1,5 0 0,0 0 0,0 0 1,0 0 0,0 0-1,0 0 0,112 4 0</inkml:trace>
    </iact:actionData>
  </iact:action>
  <iact:action type="add" startTime="31421">
    <iact:property name="dataType"/>
    <iact:actionData xml:id="d3">
      <inkml:trace xmlns:inkml="http://www.w3.org/2003/InkML" xml:id="stk3" contextRef="#ctx0" brushRef="#br0">18484 10470 0,'0'0'3,"0"0"-2,0 0 11,0 0-5,0 0 2,0 0 2,0 0-3,41 38 1,-33-34 0,5 0 1,-1 0 0,1-4-2,3 0 2,5 0-1,4 0 0,4 0 1,8 4-1,8 0 0,9 5 1,-4-1 1,-5 0-3,-7-4 3,-9 0-4,-9 1 3,-3-1 0,-5-4-2,-4 0 2,1 0-1,-5 0 1,0 0-1,0 0 0,-4-4 0,0-1 1,0 5-1,0 0 1,0 0-1,0 0 0,-120-33 1,62 33-1,-4 9 1,-12-1-1,12 0 0,12-4 3,9 0-4,7 1 1,10-1 0,3 0 5,4 0-9,5 0 6,8 0 0,4 0-5,0-4 4,0 0 1,0 0-4,0 0 4,112 0-1,-50-4-1,12 4-1,5 0 3,3-8-2,-11-21 0</inkml:trace>
    </iact:actionData>
  </iact:action>
  <iact:action type="add" startTime="41250">
    <iact:property name="dataType"/>
    <iact:actionData xml:id="d4">
      <inkml:trace xmlns:inkml="http://www.w3.org/2003/InkML" xml:id="stk4" contextRef="#ctx0" brushRef="#br0">14843 4570 0,'0'0'7,"0"0"2,0 0 1,0 0-1,0 0 1,0 0-1,0 0 2,0 0-4,0 0 3,0 0-1,25-41 1,-5 41-1,18 0 1,28 4 0,25 0-1,4-4 4,-4 0-9,-17 0 8,-16 0-4,-12 0 1,-5 0 1,-3 4-2</inkml:trace>
    </iact:actionData>
  </iact:action>
  <iact:action type="add" startTime="42006">
    <iact:property name="dataType"/>
    <iact:actionData xml:id="d5">
      <inkml:trace xmlns:inkml="http://www.w3.org/2003/InkML" xml:id="stk5" contextRef="#ctx0" brushRef="#br0">16063 5382 0,'0'0'7,"0"0"2,0 0 1,0 0-1,0 0 0,0 0 1,0 0-1,0 0 2,0 0-3,0 0 1,46-4 1,-21 0 0,12 0-2,21-5 1,20 5 1,18-4-1,-1 0 1,-8-1-1,-9-3 2,-3-5-3</inkml:trace>
    </iact:actionData>
  </iact:action>
  <iact:action type="add" startTime="50103">
    <iact:property name="dataType"/>
    <iact:actionData xml:id="d6">
      <inkml:trace xmlns:inkml="http://www.w3.org/2003/InkML" xml:id="stk6" contextRef="#ctx0" brushRef="#br0">12220 3974 0,'0'0'3,"0"0"-2,0 0 9,0 0-1,0 0 0,0 0 1,0 0 1,0 0-4,-25-49 3,58 7 1,42-32-3,24-17 2,4-1-1,-3 18 0,-5 16 0,4 8 1,-4 9-1,-12 8 0,-13 8 1,-16 8-1,-13 9 0,-8 0 0,-4 0 1,-8 8-1,0 0 0,-5 0 2,1 0-2,-1 8 0,1 0 1,0 0-1,-1 9 1,-3-1-1,3 9 0,-4 8 1,5 9-1,0 8 1,-1-1-1,1 9 3,3-8-2,1 0 0,0-9 2,4 0-9,-5-8 7,-3-8-1,-5 8 2,-3-8-2,-5 0 1,-4 0-1,-9 8 0,-3 0 1,-5 9-2,-3-9 3,-5 8 0,-4-8 0,-4 9-8,-17 7 7,-20 1-1,-17 0 3,-4-9-1,8-12-1,21-8 0,12-9-6,9-8 5,12-4 1,4 0-2,5-4 1,-5-4 1,4-17 0,0-20-1,13-30 0,8-24 0</inkml:trace>
    </iact:actionData>
  </iact:action>
  <iact:action type="add" startTime="51156">
    <iact:property name="dataType"/>
    <iact:actionData xml:id="d7">
      <inkml:trace xmlns:inkml="http://www.w3.org/2003/InkML" xml:id="stk7" contextRef="#ctx0" brushRef="#br0">12650 5208 0,'0'0'7,"0"0"2,33-79 0,21-3 1,29-14 0,20 1-2,-4 16 3,-16 17-3,-17 9 2,-4 7 0,-12 5-2,0 7 2,-1 10-1,-3 7 1,-1 9-2,1 4 2,-5 4-1,-8 0 1,5 4-1,3 4 0,0 4 1,5 5-1,-5 8 0,1 8 1,-9 17-1,-17 16 0,-16 13 1,-29 28-1,-33 22 0,-16-9 0,-5-13 2,-8-7-3,-13-1 2,-24-4-1,-17-8 0,13-25 1,29-20-1,16-17 1,12-9-1,1-8 1,12-8-1,0-16 0,12-26 0,21-36 0,33-59 1,46-82 0,37-50-2</inkml:trace>
    </iact:actionData>
  </iact:action>
  <iact:action type="add" startTime="56255">
    <iact:property name="dataType"/>
    <iact:actionData xml:id="d8">
      <inkml:trace xmlns:inkml="http://www.w3.org/2003/InkML" xml:id="stk8" contextRef="#ctx0" brushRef="#br0">17689 11779 0,'0'0'3,"0"0"-2,0 0 9,0 0-2,0 0 2,0 0-1,0 0 1,0 0-1,0 0 0,0 0 0,0 0 1,0 0-1,0 0 1,13-46-1,-1 38 0,9 0 0,12-1 1,12 1-1,13 0 1,4 4-1,9-1 0,3-3 0,1 0 2,12 0-2,16-1 0,5 1 0,16 4 2,-4 8-3,-17 0 1,-16 0 1,-17 5 0</inkml:trace>
    </iact:actionData>
  </iact:action>
  <iact:action type="add" startTime="67663">
    <iact:property name="dataType"/>
    <iact:actionData xml:id="d9">
      <inkml:trace xmlns:inkml="http://www.w3.org/2003/InkML" xml:id="stk9" contextRef="#ctx0" brushRef="#br0">14930 10296 0,'0'0'4,"0"0"-4,0 0 9,0 0 0,0 0 1,0 0-1,0 0 0,0 0 1,12-49-1,13 24 2,25-12-3,24-13 1,13-8 1,0 4-1,-17 13 1,-20 12-1,-13 8 0,-4 9 1,-4 3-1,4 1 0,17-4 1,20-5 0,17-4-2,4 1 2,-12 3-1,-21 9 0,-17 4 1,-12 0-1,-4 4 1,-5 8-1,5 4 0,0 13 1,4 8-1,-4 5 1,0 3 0,-9 0-2,-3-3 2,-5-1-1,-4 0 0,-4-4 0,-4 0 1,-8 1-1,-13 3 1,-29 8-1,-33 9 1,-20 4-1,11-8 1,22-17-1,16-8 0,8-13 0,1-12 0,-9-12 1</inkml:trace>
    </iact:actionData>
  </iact:action>
  <iact:action type="add" startTime="69657">
    <iact:property name="dataType"/>
    <iact:actionData xml:id="d10">
      <inkml:trace xmlns:inkml="http://www.w3.org/2003/InkML" xml:id="stk10" contextRef="#ctx0" brushRef="#br0">14884 11290 0,'0'0'6,"0"0"3,0 0 2,42-16-1,16-5-2,28-12 1,10-4 0,-10-1 0,-11 1 1,-9 0 0,-4-1-2,4 5 2,17 8-1,16 9 2,21-1-3,-12 9 1,-13 4 1,-25 4-1,-20 0 0,-9 0 1,-7 4-1,-10 0 0,-3 0 1,-8 1-1,-5-1 0,-4 4 1,-4 4-1,-8 17 1,-38 38-1,-53 32 0,-50 25 1,-8-12-1,20-29 0,21-21 1,0-21-1,9-12 0,16-8 1,21-9-1,12-16 1,8-21-1</inkml:trace>
    </iact:actionData>
  </iact:action>
  <iact:action type="add" startTime="78427">
    <iact:property name="dataType"/>
    <iact:actionData xml:id="d11">
      <inkml:trace xmlns:inkml="http://www.w3.org/2003/InkML" xml:id="stk11" contextRef="#ctx0" brushRef="#br0">12712 6160 0,'0'0'3,"0"0"-2,0 0 8,0 0 1,0 0-1,0 0 0,0 0 2,0 0-3,0 0 1,0 0 1,0 0-1,0 0 0,0 0 1,0 0-1,0 0 0,-16 42 1,32-30-1,9 5 1,8-5-1,8 1 1,5-1 0,4-8-2,-5 0 1,1-4 1,-1 0 1,1 0-4,-5 0 4,-4 0-2,0 0 1,-8 0-2,0 4 1,-4 1 1,-4-5-1,-5 0 0,1 0 1,-5 0 0,-3 0-1,3 0 1,-8 0-1,0 0 0,0 0 0,1 0 1,-1 0-1,0 0 0,0 0 0,0 0 1,0 0 1,-4-5-3,0 1 1,0 0 1,0 4-1,0 0 0,0 0 0,0 0 2,0 0-3,0 0 1,0 0 0,-107-33 1,74 33 0,-5 0-1,1 0 0,-4 0 1,-5 0-1,5 0 1,4 0-2,4 0 2,4 0-1,0 0 1,0-4-1,4 0 0,4 0 1,5-1-1,-1-3 0,9 0 1</inkml:trace>
    </iact:actionData>
  </iact:action>
  <iact:action type="add" startTime="82119">
    <iact:property name="dataType"/>
    <iact:actionData xml:id="d12">
      <inkml:trace xmlns:inkml="http://www.w3.org/2003/InkML" xml:id="stk12" contextRef="#ctx0" brushRef="#br0">14355 4570 0,'0'0'3,"0"0"2,0 0 1,0 0 3,0 0 0,0 0 0,0 0 1,53-12-1,-28 8 0,4-4 0,8-1 1,5 1-1,3-4 1,5 3-1,4 1 0,-5 8 1,5 0-1,8 4 1</inkml:trace>
    </iact:actionData>
  </iact:action>
  <iact:action type="add" startTime="82798">
    <iact:property name="dataType"/>
    <iact:actionData xml:id="d13">
      <inkml:trace xmlns:inkml="http://www.w3.org/2003/InkML" xml:id="stk13" contextRef="#ctx0" brushRef="#br0">15588 5394 0,'0'0'6,"0"0"4,0 0 0,0 0-2,0 0 4,0 0-5,0 0 2,0 0 1,0 0-1,0 0 0,0 0 1,0 0-1,0 0 0,53-12 2,-24 8-3,9 0 2,7 0 0,1-1-1,-5 1 0,-4 4 0,-4-4 0,-4 0 1,0 4-1,8 0 0</inkml:trace>
    </iact:actionData>
  </iact:action>
  <iact:action type="add" startTime="86892">
    <iact:property name="dataType"/>
    <iact:actionData xml:id="d14">
      <inkml:trace xmlns:inkml="http://www.w3.org/2003/InkML" xml:id="stk14" contextRef="#ctx0" brushRef="#br0">9108 11862 0,'0'0'3,"0"0"-3,0 0 13,0 0-6,0 0 2,0 0 0,0 0 1,0 0-1,0 0 0,0 0 0,0 0 1,0 0 1,0 0-2,0 0-1,75 12 1,-13-8 1,4 0 0,9 0-2,-9-4 2,-8 0-1,-4-4 0,-9 0 1,1 0-1,-1 0 0,5 0 1,-1 0-1,1-1 1,4 5-1,4 0 0,0 0 1,0 0-1,-5 0 0,-3 0 1,-4 0-1,-1 0 0,1 0 1,7 5-1,5-1 0,4 0 1,5 0-1,3 0 1,-4 4 0,4-4-1,5-4 0</inkml:trace>
    </iact:actionData>
  </iact:action>
  <iact:action type="add" startTime="90610">
    <iact:property name="dataType"/>
    <iact:actionData xml:id="d15">
      <inkml:trace xmlns:inkml="http://www.w3.org/2003/InkML" xml:id="stk15" contextRef="#ctx0" brushRef="#br0">17714 12619 0,'0'0'4,"0"0"-4,0 0 13,0 0-7,0 0 3,0 0 0,0 0 0,0 0 1,0 0-1,0 0 2,66 33-3,-12-33 2,21-4-1,3 0 0,-3 4 0,-17 0 0,-5 4 1,-11 0-1,-9 0 1,-8-4-1,-5 5 0,-3-5 1,-5 0-1,-3 0 0,-5 0 1,4 0-1,-8-5 1,0 5-1,0 0 0,0 0 1,-95-24-1,33 19 0,-9 1 1,-3 4-1,8 0 1,8 0-1,8 0 1,13 0-1,8 0 0,8 0 0,5 0 0,8 0 1,8-4-1,0 4 0</inkml:trace>
    </iact:actionData>
  </iact:action>
  <iact:action type="add" startTime="97840">
    <iact:property name="dataType"/>
    <iact:actionData xml:id="d16">
      <inkml:trace xmlns:inkml="http://www.w3.org/2003/InkML" xml:id="stk16" contextRef="#ctx0" brushRef="#br0">17003 4508 0,'0'0'3,"0"0"-2,0 0 12,0 0-6,0 0 1,0 0 2,0 0-1,0 0 0,0 0 1,0 0-1,-42-4 1,38 4-2,-4 0 2,-1 4-1,1 0 1,0 1-1,-4 3 0,-5 0 1,0 5-1,-3-1 1,-5 5-1,0 3 1,-8 9-1,-8 13 0,-26 16 0,-3 8 1,-4 8 1,3 5-3,13-4 1,13-9 0,3-8 1,14-13-1,3-7 0,8-14 1,5-3-1,3-8 1,1-5 0,8 0-2,-8-4 1,8 0 1,0 1-1,0-5 1,8 0-1,-8 0 0,0 0 0,0 0 0,58-83 1,8 4-1,34-33 1,15-16-1,1 4 0,-33 20 1,-13 17-1,-20 13 0,-13 16 1,-8 16-1,-8 18 0,-9 7 1,-3 0 1,-5 9 2,0 8-4,-4 0-4,0 0 4,0 0 0,0 0 1,0 0-1,-54 87 1,-25 8 1,-36 30-3,-10 7 5,22-28 0,33-30-11,28-24 7,13-17 4,13-8-1,3-13-9,9-8 9</inkml:trace>
    </iact:actionData>
  </iact:action>
  <iact:action type="add" startTime="99107">
    <iact:property name="dataType"/>
    <iact:actionData xml:id="d17">
      <inkml:trace xmlns:inkml="http://www.w3.org/2003/InkML" xml:id="stk17" contextRef="#ctx0" brushRef="#br0">15356 4098 0,'0'0'9,"0"0"-2,0 0 3,58-58-2,-29 25 2,4 0 0,4-8-2,-4-1 3,0 9-3,-4 8 1,-4 1 1,-4 7-1,-9 9 0,1 0 2,-5-1-2,0 9-1,-4-8 2,0 8-1,-4 0 2,0 0-3,0 0 3,0 0-4,0 0 5,0 0-4,-78 124 1,49-74 0,4-9 0,0 1 1,5-1-1,3-8 0,0-8 1,5-8-1,4-1 1,-1 1-1,5-9 0,0-8 1,4 8-1,0-8 0,0 0 0,0 0 1,0 0-1,83-66 1,-25 25-1,8-9 0,4 0 1,1 9-1,-5 8 0,-12 0 0,-13 16 1,-20 0-1,-9 9 1,-4 0-1,-8 8 1,-4 0-1,-12 0 0,-26 8 1,-16 9-1,-16 16 0,4 8 1,12-8-1,12 9 0,9-1 0,16 9 0</inkml:trace>
    </iact:actionData>
  </iact:action>
  <iact:action type="add" startTime="112241">
    <iact:property name="dataType"/>
    <iact:actionData xml:id="d18">
      <inkml:trace xmlns:inkml="http://www.w3.org/2003/InkML" xml:id="stk18" contextRef="#ctx0" brushRef="#br0">17673 11708 0,'0'0'3,"0"0"-2,0 0 9,0 0 0,0 0-2,0 0 3,0 0-3,0 0 1,0 0 1,0 0-1,0 0 0,0 0 0,20-41 0,1 28 1,-4 5-1,12 0 2,8 0-3,4 4 2,9-1-1,-9 1 0,9 0 1,0 0-1,-1 0 3,5-4-3,8-1-1,0 1 2,4 0-1,-4-1 1,-4 5-1,-4 4 0,-4 0 0,4 0 1,3 0-1,22-12 0,16-21 1</inkml:trace>
    </iact:actionData>
  </iact:action>
  <iact:action type="add" startTime="113441">
    <iact:property name="dataType"/>
    <iact:actionData xml:id="d19">
      <inkml:trace xmlns:inkml="http://www.w3.org/2003/InkML" xml:id="stk19" contextRef="#ctx0" brushRef="#br0">18645 12656 0,'0'0'7,"0"0"2,0 0 0,0 0 1,0 0-1,0 0 0,0 0 1,0 0 0,0 0-2,0 0 2,58 17-1,-25-17 2,13 0-3,20 4 1,25 0 0,4-4 1,8-4 1,-3-4-3,-5 0 1,-4-1 0,-4-3 0,0-13 1</inkml:trace>
    </iact:actionData>
  </iact:action>
  <iact:action type="add" startTime="120710">
    <iact:property name="dataType"/>
    <iact:actionData xml:id="d20">
      <inkml:trace xmlns:inkml="http://www.w3.org/2003/InkML" xml:id="stk20" contextRef="#ctx0" brushRef="#br0">17722 13538 0,'0'0'3,"0"0"-2,0 0 8,0 0 2,0 0-3,0 0 3,0 0-2,0 0-1,0 0 1,0 0 1,46 4 0,-34-4-1,1 0 0,-1 0 1,1 0-1,3-4 1,5 0-2,4 0 2,4 4-1,4 0 2,0 0-3,8 0 1,5 4 1,-1 0-1,9 0 0,0 1 1,4-1 3,0 0-4,0 0 0,-1-4 1,1 0-1,0 0 4,4 4-10,-8 0 7,4-4 0,4 0-1,-8 0 1,4 0 0,-8 0-1,-1 0 1,-7 0 1,-1 0-1,-4 0 0,0-4-1,5 0-5,3 0 6,-3-4-1,3 3 1,9 1-1,-13 0 4,1 0-3,3 0 1,1 4-7,7-4 5,14-9 0,32-11 0,54-22 1</inkml:trace>
    </iact:actionData>
  </iact:action>
  <iact:action type="add" startTime="129172">
    <iact:property name="dataType"/>
    <iact:actionData xml:id="d21">
      <inkml:trace xmlns:inkml="http://www.w3.org/2003/InkML" xml:id="stk21" contextRef="#ctx0" brushRef="#br0">15075 7245 0,'0'0'1,"0"0"1,0 0 7,0 0 1,0 0-1,0 0 1,0 0-1,49 0 0,-32 0 0,12-4 1,4 4-1,8 0 0,9-4 1,4 4-1,-1 0 1,1-4-1,-8 4 1,-5 0-1,-4 0 4,-16 0-4,0 0 0,-1 0 0</inkml:trace>
    </iact:actionData>
  </iact:action>
  <iact:action type="add" startTime="129886">
    <iact:property name="dataType"/>
    <iact:actionData xml:id="d22">
      <inkml:trace xmlns:inkml="http://www.w3.org/2003/InkML" xml:id="stk22" contextRef="#ctx0" brushRef="#br0">14326 6049 0,'0'0'10,"0"0"-2,0 0 0,0 0 1,0 0 0,49 8 0,-11-4 1,-1 0 0,0-4-2,4 0 2,-7 0 0,7 0-1,13 0 0,8 4 0,12 0 1,9 5 2,4-1-2,-13-4-1,-12-4 1,-4-4-1</inkml:trace>
    </iact:actionData>
  </iact:action>
  <iact:action type="add" startTime="131982">
    <iact:property name="dataType"/>
    <iact:actionData xml:id="d23">
      <inkml:trace xmlns:inkml="http://www.w3.org/2003/InkML" xml:id="stk23" contextRef="#ctx0" brushRef="#br0">10350 13687 0,'0'0'7,"0"0"2,0 0 0,0 0 0,0 0 1,0 0-1,0 0 0,0 0 1,0 0-1,0 0 1,0 0-1,0 0 0,0 0 1,41 17-1,-8-17 0,4-4 2,13-4-3,12-5 2,8-3-1,5-9 0,-5-4 1,-4 0 0,-24 4 3,-5 4-4,-12-4 1,-4-4-1,-13-8 2,-12-13-5,-17-20 6,-25-13-4,-7 5 2,7 15-1,5 14 0,8 7 0,4 9 1,-4 4 0,0 4-1,-1 9 1,-11 3-2,-9 13 1,-24 17 1,-22 12-1,1 12 0,12 17 1,21 13 2,8 7-5,25 5 3,29-12-1,33-5 0,49 0 7,67-16-14,66-42 8,79-58 1</inkml:trace>
    </iact:actionData>
  </iact:action>
  <iact:action type="add" startTime="135646">
    <iact:property name="dataType"/>
    <iact:actionData xml:id="d24">
      <inkml:trace xmlns:inkml="http://www.w3.org/2003/InkML" xml:id="stk24" contextRef="#ctx0" brushRef="#br0">18500 14764 0,'0'0'7,"0"0"6,0 0-7,0 0 4,0 0-1,0 0 0,0 0 0,0 0 1,0 0 0,54 41-2,-29-37 2,8 1-1,12-1 0,13 0 0,9 4 1,7 0-1,-4-3 0,5-14 2,12-7-3</inkml:trace>
    </iact:actionData>
  </iact:action>
  <iact:action type="add" startTime="140267">
    <iact:property name="dataType"/>
    <iact:actionData xml:id="d25">
      <inkml:trace xmlns:inkml="http://www.w3.org/2003/InkML" xml:id="stk25" contextRef="#ctx0" brushRef="#br0">9137 13725 0,'0'0'3,"0"0"-2,0 0 8,5-46 1,-1 13-1,4-17 1,13-12-1,-5-4 0,9-9 0,12 1 1,9 4 2,20 3-5,17 1 2,4 8 1,-9 17-2,-16 12 2,-12 16-1,-9 9 0,9 8 1,12 9 0,12 7 0,9 13-2,-8 1 1,-17 3 1,-25 0 0,-29 0-1,-21 13-1,-36 25 2,-38 20-1,-42 17 0,-32 4 1,-17-5 0,8-20-1,21-20 0,20-30 1,1-24-1,12-30 0</inkml:trace>
    </iact:actionData>
  </iact:action>
  <iact:action type="add" startTime="142294">
    <iact:property name="dataType"/>
    <iact:actionData xml:id="d26">
      <inkml:trace xmlns:inkml="http://www.w3.org/2003/InkML" xml:id="stk26" contextRef="#ctx0" brushRef="#br0">15236 6090 0,'0'0'8,"0"0"1,0 0 1,0 0-1,0 0 0,0 0 0,0 0 0,0 0 1,50-41-1,-17 16 0,8-8 1,5-5 0,3 1-1,5 0 0,0 4 1,4 0-1,0-5 0,4 1 1,4-4-1,0-5 0,-4-4 1,0 1-1,-4 3 0</inkml:trace>
    </iact:actionData>
  </iact:action>
  <iact:action type="add" startTime="142967">
    <iact:property name="dataType"/>
    <iact:actionData xml:id="d27">
      <inkml:trace xmlns:inkml="http://www.w3.org/2003/InkML" xml:id="stk27" contextRef="#ctx0" brushRef="#br0">16200 7237 0,'0'0'7,"0"0"2,0 0 2,0 0-3,0 0 0,0 0 2,0 0-1,0 0 2,0 0-3,8-54 2,0 21-1,9-17 0,8-20 0,4-13 1,4 8-1,0 13 1,0 13-1,0 11 1,9 1 0,7-4-2,17-9 2,13-16-1,4-17 0,-9 0 0,-20 13 0</inkml:trace>
    </iact:actionData>
  </iact:action>
  <iact:action type="add" startTime="150520">
    <iact:property name="dataType"/>
    <iact:actionData xml:id="d28">
      <inkml:trace xmlns:inkml="http://www.w3.org/2003/InkML" xml:id="stk28" contextRef="#ctx0" brushRef="#br0">12654 7303 0,'0'0'2,"0"0"-1,0 0 9,0 0-1,0 0 1,-41 0-1,37 0 0,4-4 0,0 4 2,0 0-3,0 0 2,0 0-1,169 12 0,-28 1 1,0-9-1,-1-4 2,13-13-3,25-32 3,25-54-3</inkml:trace>
    </iact:actionData>
  </iact:action>
  <iact:action type="add" startTime="151022">
    <iact:property name="dataType"/>
    <iact:actionData xml:id="d29">
      <inkml:trace xmlns:inkml="http://www.w3.org/2003/InkML" xml:id="stk29" contextRef="#ctx0" brushRef="#br0">12720 6123 0,'0'0'6,"0"0"5,0 0-4,0 0 3,0 0-1,0 0 1,0 0-1,0 0 1,0 0-2,75 25 2,-9-29-1,25 0 0,21-5 3,37 1-4,45 0 2</inkml:trace>
    </iact:actionData>
  </iact:action>
  <iact:action type="add" startTime="154916">
    <iact:property name="dataType"/>
    <iact:actionData xml:id="d30">
      <inkml:trace xmlns:inkml="http://www.w3.org/2003/InkML" xml:id="stk30" contextRef="#ctx0" brushRef="#br0">18318 13422 0,'0'0'3,"0"0"-3,0 0 10,-49 25-1,28-12 1,0-1-1,1 5 1,3 3-1,5 9 0,3 13 1,1 12-1,4 4 1,0 4-1,0-9-1,-5-3 3,1-4-2,4-9 0,0-12 0,4-5 1,4-7-1,0-5 0,8-4 0</inkml:trace>
    </iact:actionData>
  </iact:action>
  <iact:action type="add" startTime="155613">
    <iact:property name="dataType"/>
    <iact:actionData xml:id="d31">
      <inkml:trace xmlns:inkml="http://www.w3.org/2003/InkML" xml:id="stk31" contextRef="#ctx0" brushRef="#br0">18736 13418 0,'0'0'8,"0"0"1,0 0 0,0 0-1,0 0 2,41 17 0,-3 4-2,15 8 2,-3 8-1,4 4 1,0 5 0,4 3-2,4 5 3,0 0-3,-4-4 1,-9-9 1,-11-8-1,-14-8 1,-7-8-1,-17-9 0</inkml:trace>
    </iact:actionData>
  </iact:action>
  <iact:action type="add" startTime="156173">
    <iact:property name="dataType"/>
    <iact:actionData xml:id="d32">
      <inkml:trace xmlns:inkml="http://www.w3.org/2003/InkML" xml:id="stk32" contextRef="#ctx0" brushRef="#br0">19717 13294 0,'0'0'6,"0"0"4,0 0 0,0 0-1,0 0-1,0 0 1,0 0 1,0 0 1,0 0-3,-42 8 1,42-4 1,0 1 0,0-1 0,0 0-3,0 0 3,0 0-1,0-4 1,13 25-1,-1-4 0,9 12 2,8 4-2,4 5-1,4 3 2,4 1-1,-3-5 0,-5-4 1,0-4 0,-8-8-2,-9 0 2,1-4-1,-13-5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8BC6712-6EB6-4C31-919B-36F4A6CD13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A05D219-6330-45B8-8D17-3C8162762C1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0BFD19B-1D10-41EF-A632-39931898DC6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AE5C92F4-192C-437E-8E9D-AB253A70BF9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31BCCCE1-8183-414E-9080-AC824EB70F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23EE5788-8B44-42B2-8E8F-04C70EDB7C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4D70316-4E60-40CD-9631-DD06D16CD8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70316-4E60-40CD-9631-DD06D16CD8A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12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2F4EBD99-A8FD-466E-B199-0956BA49E5A4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F6CCD877-C55B-44B0-B79A-F3870E420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FBA3D764-9683-455D-BB7E-7C2D38EB3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8F7020C4-7229-41E1-8DCB-D6A17124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873FBF1-24A2-47A9-A909-5DCDCB3B09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C57DF233-EAF9-4DB1-B5FB-FE9DF8FC0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4160770D-1A99-4337-A428-5BBD241E8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00A502E1-88CA-45C7-9C03-85D458856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E5A5F285-B35C-4AB7-A1F2-A966F50BE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4E27608-9DDB-48FC-B052-CCED26B94C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31E6AEA-523F-4BAA-ADEA-20A6CC7433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00F04919-C682-4650-BF3C-64590B70A7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9FA19CF-2DDE-45DE-9A50-B5B31126C0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5BD5C86-5924-45CA-AF15-C0F91E7353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81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5F16BCF-5931-4D7A-ABBB-2C30D82A7B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46028A7-5A58-44D2-BB0C-D230F7337E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C2F75DC-23E0-4E24-88F5-B13C1B493B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404BF-210A-4976-BFFB-5E8F4D258F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558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7145D09-2F86-471C-AE55-7149A2B21F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4B174BE-6A75-4F5E-BF75-AA99BE92D8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84D11A4-E1D0-4074-91F5-82DB6C65CA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9E2DC-835A-4403-8950-4C9EA8D42A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512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65B3935-8F6D-4E7A-B781-3A9C8D86F6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BFC4C94-09D8-4290-AC96-0E2AD17149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369BCA4-ACE8-47B5-A80C-5E88192F19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0CB21-F1D5-4E48-9290-32DC763C87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463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48B4C7B-5F29-4F91-8B87-317906BEB7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D9879E1-AEDF-410F-9754-D7190E8C95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1302873-38DF-4A75-B6CE-DC0A91F2A1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EBE90-17B8-4E38-BA9B-D128FC28F2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779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CBD5D7D-3831-422A-A6B0-8AABB0B2AF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50EB9F4-1EDA-43B3-94B8-8DD545AB4F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57487F2-AD59-4068-B5D5-11F0B63B6A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279C4-F399-4271-B0CC-8F8A7BBDE5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765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B4002DC-AD84-41B0-BA5E-8965275C03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5F44FF0-AC50-4299-8554-4BAAB348AA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3F7853A-BDC4-46F2-8009-6AC376B43B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58ADC-3D30-422E-8CCF-4A2B66947C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800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5061D1C-CB38-49E3-A784-21EAD5182A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75686D49-9830-4AF7-A651-204F32C189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3DA34F2-22F7-45C1-8880-42F93EC01E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D4E33-EBD3-4D35-9046-078D9FF9AD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47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BC86671B-9067-4A63-B3C6-82C8A6E3F8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6B0E8BF-9DF0-4DC0-95CA-C3798887E3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2CBC9005-E081-44D2-88D8-58D8E9782C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D4783-3DF4-4BD5-8836-DEC7852683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187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52B21B3-5F9B-4B20-95FA-358879389C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AE46D49-ABE2-48B7-8818-56CD36F3FE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80638B3-0237-4080-A6DB-1D3A37EFAE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4EC9A-B3A2-4B3E-8623-B3912B1701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185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5628837-CCAC-4D43-B307-91658A9AC4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1824E302-6807-43D9-92A5-4903380C8A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2A0B7FA-47E2-4962-96CE-2E3CC3421F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74E22-3E0B-49B7-A18A-86EEE6B770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75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1EE2534-178A-41B5-B37C-802DB43464D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8C9981-5785-419F-A08F-3AB6019E249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ACE01F0-F067-4E46-8692-CF0D8440217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1143AED-9D9E-4435-AE72-CE7D7B7FA17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5A69867-C2C5-4B2B-BF37-98481E25DE2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BD59C77-4128-4BE7-BE29-7457E43C2C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CA4F727-A03E-4948-AA2F-82060A2F2D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F12FE93-556F-422E-B9A7-EDB374140A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3A4ACA8A-ADE1-4BC4-88A1-C896EDC56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FD0DC53D-F421-48DB-8E15-A07CCEF343F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812E6377-F68E-444B-B019-9BA54E2975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6051E04-6D7F-45A3-80A3-643BC5E745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545A4A7-7371-414A-B4D3-9E8A00D598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4.png"/><Relationship Id="rId5" Type="http://schemas.microsoft.com/office/2011/relationships/inkAction" Target="../ink/inkAction13.xml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7.png"/><Relationship Id="rId5" Type="http://schemas.microsoft.com/office/2011/relationships/inkAction" Target="../ink/inkAction1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microsoft.com/office/2011/relationships/inkAction" Target="../ink/inkAction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microsoft.com/office/2011/relationships/inkAction" Target="../ink/inkAction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microsoft.com/office/2011/relationships/inkAction" Target="../ink/inkAction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microsoft.com/office/2011/relationships/inkAction" Target="../ink/inkAction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CDB12-2025-4A53-9E04-B196450A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预测分析表构造预习要点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7D549-8082-40F7-84B5-6F8D4092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核心是计算</a:t>
            </a:r>
            <a:r>
              <a:rPr lang="en-US" altLang="zh-CN" dirty="0"/>
              <a:t>FIRST</a:t>
            </a:r>
            <a:r>
              <a:rPr lang="zh-CN" altLang="en-US" dirty="0"/>
              <a:t>和</a:t>
            </a:r>
            <a:r>
              <a:rPr lang="en-US" altLang="zh-CN" dirty="0"/>
              <a:t>FOLLOW</a:t>
            </a:r>
          </a:p>
          <a:p>
            <a:r>
              <a:rPr lang="en-US" altLang="zh-CN" dirty="0"/>
              <a:t>FIRST</a:t>
            </a:r>
            <a:r>
              <a:rPr lang="zh-CN" altLang="en-US" dirty="0"/>
              <a:t>：先计算单个符号，其中</a:t>
            </a:r>
            <a:r>
              <a:rPr lang="en-US" altLang="zh-CN" dirty="0"/>
              <a:t>NT</a:t>
            </a:r>
            <a:r>
              <a:rPr lang="zh-CN" altLang="en-US" dirty="0"/>
              <a:t>根据其产生式计算，再计算每个候选式</a:t>
            </a:r>
            <a:endParaRPr lang="en-US" altLang="zh-CN" dirty="0"/>
          </a:p>
          <a:p>
            <a:pPr lvl="1"/>
            <a:r>
              <a:rPr lang="zh-CN" altLang="en-US" dirty="0"/>
              <a:t>候选式</a:t>
            </a:r>
            <a:r>
              <a:rPr lang="en-US" altLang="zh-CN" dirty="0"/>
              <a:t>FIRST</a:t>
            </a:r>
            <a:r>
              <a:rPr lang="zh-CN" altLang="en-US" dirty="0"/>
              <a:t>集包含哪些</a:t>
            </a:r>
            <a:r>
              <a:rPr lang="en-US" altLang="zh-CN" dirty="0"/>
              <a:t>T</a:t>
            </a:r>
            <a:r>
              <a:rPr lang="zh-CN" altLang="en-US" dirty="0"/>
              <a:t>（注意是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kumimoji="0" lang="en-US" altLang="zh-CN" b="1" dirty="0">
                <a:latin typeface="Symbol" panose="05050102010706020507" pitchFamily="18" charset="2"/>
                <a:sym typeface="Symbol" panose="05050102010706020507" pitchFamily="18" charset="2"/>
              </a:rPr>
              <a:t> e</a:t>
            </a:r>
            <a:r>
              <a:rPr lang="zh-CN" altLang="en-US" dirty="0"/>
              <a:t>不是），这个候选式就填在分析表哪些列</a:t>
            </a:r>
            <a:endParaRPr lang="en-US" altLang="zh-CN" dirty="0"/>
          </a:p>
          <a:p>
            <a:r>
              <a:rPr lang="en-US" altLang="zh-CN" dirty="0"/>
              <a:t>FOLLOW</a:t>
            </a:r>
            <a:r>
              <a:rPr lang="zh-CN" altLang="en-US" dirty="0"/>
              <a:t>：句型体现的</a:t>
            </a:r>
            <a:r>
              <a:rPr lang="en-US" altLang="zh-CN" dirty="0"/>
              <a:t>T</a:t>
            </a:r>
            <a:r>
              <a:rPr lang="zh-CN" altLang="en-US" dirty="0"/>
              <a:t>与</a:t>
            </a:r>
            <a:r>
              <a:rPr lang="en-US" altLang="zh-CN" dirty="0"/>
              <a:t>NT</a:t>
            </a:r>
            <a:r>
              <a:rPr lang="zh-CN" altLang="en-US" dirty="0"/>
              <a:t>的跟随关系，只对</a:t>
            </a:r>
            <a:r>
              <a:rPr lang="en-US" altLang="zh-CN" dirty="0"/>
              <a:t>NT</a:t>
            </a:r>
            <a:r>
              <a:rPr lang="zh-CN" altLang="en-US" dirty="0"/>
              <a:t>计算，看其在右侧的产生式</a:t>
            </a:r>
            <a:endParaRPr lang="en-US" altLang="zh-CN" dirty="0"/>
          </a:p>
          <a:p>
            <a:pPr lvl="1"/>
            <a:r>
              <a:rPr lang="en-US" altLang="zh-CN" dirty="0"/>
              <a:t>FOLLOW</a:t>
            </a:r>
            <a:r>
              <a:rPr lang="zh-CN" altLang="en-US" dirty="0"/>
              <a:t>集包含哪些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kumimoji="0" lang="en-US" altLang="zh-CN" b="1" dirty="0">
                <a:latin typeface="Symbol" panose="05050102010706020507" pitchFamily="18" charset="2"/>
                <a:sym typeface="Symbol" panose="05050102010706020507" pitchFamily="18" charset="2"/>
              </a:rPr>
              <a:t> e</a:t>
            </a:r>
            <a:r>
              <a:rPr lang="zh-CN" altLang="en-US"/>
              <a:t>产生式就填在分析表哪些列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374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38F3E94-37E4-4FAA-BB46-154C4CD70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二次扫描算法计算</a:t>
            </a:r>
            <a:r>
              <a:rPr lang="en-US" altLang="zh-CN"/>
              <a:t>FOLLOW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DDCF9D5-0126-4C08-8F58-5E70BFFAEF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198438" indent="-198438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对所有非终结符</a:t>
            </a:r>
            <a:r>
              <a:rPr lang="en-US" altLang="zh-CN" sz="2800"/>
              <a:t>X</a:t>
            </a:r>
            <a:r>
              <a:rPr lang="zh-CN" altLang="en-US" sz="2800"/>
              <a:t>，</a:t>
            </a:r>
            <a:r>
              <a:rPr lang="en-US" altLang="zh-CN" sz="2800"/>
              <a:t>FOLLOW(X)</a:t>
            </a:r>
            <a:r>
              <a:rPr lang="zh-CN" altLang="en-US" sz="2800"/>
              <a:t>置为空集。</a:t>
            </a:r>
            <a:r>
              <a:rPr lang="en-US" altLang="zh-CN" sz="2800"/>
              <a:t>FOLLOW(S)={$}</a:t>
            </a:r>
            <a:r>
              <a:rPr lang="zh-CN" altLang="en-US" sz="2800"/>
              <a:t>，</a:t>
            </a:r>
            <a:r>
              <a:rPr lang="en-US" altLang="zh-CN" sz="2800"/>
              <a:t>S</a:t>
            </a:r>
            <a:r>
              <a:rPr lang="zh-CN" altLang="en-US" sz="2800"/>
              <a:t>为开始符号</a:t>
            </a:r>
          </a:p>
          <a:p>
            <a:pPr marL="198438" indent="-198438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重复下面步骤，直至所有</a:t>
            </a:r>
            <a:r>
              <a:rPr lang="en-US" altLang="zh-CN" sz="2800"/>
              <a:t>FOLLOW</a:t>
            </a:r>
            <a:r>
              <a:rPr lang="zh-CN" altLang="en-US" sz="2800"/>
              <a:t>集都不再变化</a:t>
            </a:r>
          </a:p>
          <a:p>
            <a:pPr marL="396875" lvl="1" indent="-7938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for </a:t>
            </a:r>
            <a:r>
              <a:rPr lang="zh-CN" altLang="en-US" sz="2400"/>
              <a:t>所有产生式</a:t>
            </a:r>
            <a:r>
              <a:rPr kumimoji="0" lang="en-US" altLang="zh-CN" sz="2400">
                <a:sym typeface="Symbol" panose="05050102010706020507" pitchFamily="18" charset="2"/>
              </a:rPr>
              <a:t>X  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 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 … 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m</a:t>
            </a:r>
            <a:br>
              <a:rPr kumimoji="0" lang="en-US" altLang="zh-CN" sz="2400" baseline="-25000">
                <a:sym typeface="Symbol" panose="05050102010706020507" pitchFamily="18" charset="2"/>
              </a:rPr>
            </a:br>
            <a:r>
              <a:rPr kumimoji="0" lang="en-US" altLang="zh-CN" sz="2400" baseline="-25000">
                <a:sym typeface="Symbol" panose="05050102010706020507" pitchFamily="18" charset="2"/>
              </a:rPr>
              <a:t>     </a:t>
            </a:r>
            <a:r>
              <a:rPr kumimoji="0" lang="en-US" altLang="zh-CN" sz="2400">
                <a:sym typeface="Symbol" panose="05050102010706020507" pitchFamily="18" charset="2"/>
              </a:rPr>
              <a:t>for j = 1 to m</a:t>
            </a:r>
            <a:br>
              <a:rPr kumimoji="0" lang="en-US" altLang="zh-CN" sz="2400">
                <a:sym typeface="Symbol" panose="05050102010706020507" pitchFamily="18" charset="2"/>
              </a:rPr>
            </a:br>
            <a:r>
              <a:rPr kumimoji="0" lang="en-US" altLang="zh-CN" sz="2400">
                <a:sym typeface="Symbol" panose="05050102010706020507" pitchFamily="18" charset="2"/>
              </a:rPr>
              <a:t>      if 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zh-CN" altLang="en-US" sz="2400">
                <a:sym typeface="Symbol" panose="05050102010706020507" pitchFamily="18" charset="2"/>
              </a:rPr>
              <a:t>为非终结符，则</a:t>
            </a:r>
            <a:r>
              <a:rPr kumimoji="0" lang="en-US" altLang="zh-CN" sz="2400"/>
              <a:t>Follow(</a:t>
            </a:r>
            <a:r>
              <a:rPr kumimoji="0" lang="en-US" altLang="zh-CN" sz="2400">
                <a:sym typeface="Symbol" panose="05050102010706020507" pitchFamily="18" charset="2"/>
              </a:rPr>
              <a:t>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en-US" altLang="zh-CN" sz="2400">
                <a:sym typeface="Symbol" panose="05050102010706020507" pitchFamily="18" charset="2"/>
              </a:rPr>
              <a:t>)=</a:t>
            </a:r>
            <a:r>
              <a:rPr kumimoji="0" lang="en-US" altLang="zh-CN" sz="2400"/>
              <a:t>Follow(</a:t>
            </a:r>
            <a:r>
              <a:rPr kumimoji="0" lang="en-US" altLang="zh-CN" sz="2400">
                <a:sym typeface="Symbol" panose="05050102010706020507" pitchFamily="18" charset="2"/>
              </a:rPr>
              <a:t>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en-US" altLang="zh-CN" sz="2400">
                <a:sym typeface="Symbol" panose="05050102010706020507" pitchFamily="18" charset="2"/>
              </a:rPr>
              <a:t>)(First(X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j+1</a:t>
            </a:r>
            <a:r>
              <a:rPr kumimoji="0" lang="en-US" altLang="zh-CN" sz="2400">
                <a:sym typeface="Symbol" panose="05050102010706020507" pitchFamily="18" charset="2"/>
              </a:rPr>
              <a:t>,…,X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m</a:t>
            </a:r>
            <a:r>
              <a:rPr kumimoji="0" lang="en-US" altLang="zh-CN" sz="2400">
                <a:sym typeface="Symbol" panose="05050102010706020507" pitchFamily="18" charset="2"/>
              </a:rPr>
              <a:t>)-{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});</a:t>
            </a:r>
            <a:br>
              <a:rPr kumimoji="0" lang="en-US" altLang="zh-CN" sz="2000" b="1">
                <a:sym typeface="Symbol" panose="05050102010706020507" pitchFamily="18" charset="2"/>
              </a:rPr>
            </a:br>
            <a:r>
              <a:rPr kumimoji="0" lang="zh-CN" altLang="en-US" sz="2400">
                <a:sym typeface="Symbol" panose="05050102010706020507" pitchFamily="18" charset="2"/>
              </a:rPr>
              <a:t>若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 sz="2400">
                <a:sym typeface="Symbol" panose="05050102010706020507" pitchFamily="18" charset="2"/>
              </a:rPr>
              <a:t>First(X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j+1</a:t>
            </a:r>
            <a:r>
              <a:rPr kumimoji="0" lang="en-US" altLang="zh-CN" sz="2400">
                <a:sym typeface="Symbol" panose="05050102010706020507" pitchFamily="18" charset="2"/>
              </a:rPr>
              <a:t>,…,X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m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  <a:r>
              <a:rPr kumimoji="0" lang="zh-CN" altLang="en-US" sz="2400">
                <a:sym typeface="Symbol" panose="05050102010706020507" pitchFamily="18" charset="2"/>
              </a:rPr>
              <a:t>或</a:t>
            </a:r>
            <a:r>
              <a:rPr kumimoji="0" lang="en-US" altLang="zh-CN" sz="2400">
                <a:sym typeface="Symbol" panose="05050102010706020507" pitchFamily="18" charset="2"/>
              </a:rPr>
              <a:t>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j+1</a:t>
            </a:r>
            <a:r>
              <a:rPr kumimoji="0" lang="en-US" altLang="zh-CN" sz="2400">
                <a:sym typeface="Symbol" panose="05050102010706020507" pitchFamily="18" charset="2"/>
              </a:rPr>
              <a:t>,…,X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m</a:t>
            </a:r>
            <a:r>
              <a:rPr kumimoji="0" lang="en-US" altLang="zh-CN" sz="2400">
                <a:sym typeface="Symbol" panose="05050102010706020507" pitchFamily="18" charset="2"/>
              </a:rPr>
              <a:t>= 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zh-CN" altLang="en-US" sz="2400">
                <a:sym typeface="Symbol" panose="05050102010706020507" pitchFamily="18" charset="2"/>
              </a:rPr>
              <a:t>，则</a:t>
            </a:r>
            <a:br>
              <a:rPr kumimoji="0" lang="zh-CN" altLang="en-US" sz="2400">
                <a:sym typeface="Symbol" panose="05050102010706020507" pitchFamily="18" charset="2"/>
              </a:rPr>
            </a:br>
            <a:r>
              <a:rPr kumimoji="0" lang="zh-CN" altLang="en-US" sz="2400">
                <a:sym typeface="Symbol" panose="05050102010706020507" pitchFamily="18" charset="2"/>
              </a:rPr>
              <a:t> </a:t>
            </a:r>
            <a:r>
              <a:rPr kumimoji="0" lang="en-US" altLang="zh-CN" sz="2400"/>
              <a:t>Follow(</a:t>
            </a:r>
            <a:r>
              <a:rPr kumimoji="0" lang="en-US" altLang="zh-CN" sz="2400">
                <a:sym typeface="Symbol" panose="05050102010706020507" pitchFamily="18" charset="2"/>
              </a:rPr>
              <a:t>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en-US" altLang="zh-CN" sz="2400">
                <a:sym typeface="Symbol" panose="05050102010706020507" pitchFamily="18" charset="2"/>
              </a:rPr>
              <a:t>)=</a:t>
            </a:r>
            <a:r>
              <a:rPr kumimoji="0" lang="en-US" altLang="zh-CN" sz="2400"/>
              <a:t>Follow(</a:t>
            </a:r>
            <a:r>
              <a:rPr kumimoji="0" lang="en-US" altLang="zh-CN" sz="2400">
                <a:sym typeface="Symbol" panose="05050102010706020507" pitchFamily="18" charset="2"/>
              </a:rPr>
              <a:t>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en-US" altLang="zh-CN" sz="2400">
                <a:sym typeface="Symbol" panose="05050102010706020507" pitchFamily="18" charset="2"/>
              </a:rPr>
              <a:t>)</a:t>
            </a:r>
            <a:r>
              <a:rPr kumimoji="0" lang="en-US" altLang="zh-CN" sz="2400"/>
              <a:t>Follow(</a:t>
            </a:r>
            <a:r>
              <a:rPr kumimoji="0" lang="en-US" altLang="zh-CN" sz="2400">
                <a:sym typeface="Symbol" panose="05050102010706020507" pitchFamily="18" charset="2"/>
              </a:rPr>
              <a:t>X);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98B1EDA-067B-446C-A0B7-94EBB77B8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15"/>
    </mc:Choice>
    <mc:Fallback xmlns="">
      <p:transition spd="slow" advTm="15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50C9FBB-379F-45EC-98F5-914E0AB916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4.17</a:t>
            </a:r>
          </a:p>
        </p:txBody>
      </p:sp>
      <p:sp>
        <p:nvSpPr>
          <p:cNvPr id="35843" name="Text Box 4">
            <a:extLst>
              <a:ext uri="{FF2B5EF4-FFF2-40B4-BE49-F238E27FC236}">
                <a16:creationId xmlns:a16="http://schemas.microsoft.com/office/drawing/2014/main" id="{456BB386-61F7-4A84-A62A-394B2975B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19200"/>
            <a:ext cx="327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Compute Follow for:</a:t>
            </a:r>
          </a:p>
        </p:txBody>
      </p:sp>
      <p:sp>
        <p:nvSpPr>
          <p:cNvPr id="35844" name="Text Box 6">
            <a:extLst>
              <a:ext uri="{FF2B5EF4-FFF2-40B4-BE49-F238E27FC236}">
                <a16:creationId xmlns:a16="http://schemas.microsoft.com/office/drawing/2014/main" id="{B8925CCD-6BF7-4D99-83B7-6F00F38BF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295400"/>
            <a:ext cx="3352800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E  TE’ 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E’  + TE’ |  </a:t>
            </a:r>
            <a:r>
              <a:rPr kumimoji="0" lang="en-US" altLang="zh-CN" sz="24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T  FT’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T’  * FT’ | </a:t>
            </a:r>
            <a:r>
              <a:rPr kumimoji="0" lang="en-US" altLang="zh-CN" sz="24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F   ( E )  | id</a:t>
            </a:r>
          </a:p>
        </p:txBody>
      </p:sp>
      <p:sp>
        <p:nvSpPr>
          <p:cNvPr id="35845" name="Text Box 9">
            <a:extLst>
              <a:ext uri="{FF2B5EF4-FFF2-40B4-BE49-F238E27FC236}">
                <a16:creationId xmlns:a16="http://schemas.microsoft.com/office/drawing/2014/main" id="{440A2145-51D9-4644-830B-16EBA6446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048000"/>
            <a:ext cx="24685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	FOLLOW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	</a:t>
            </a:r>
            <a:r>
              <a:rPr kumimoji="0" lang="en-US" altLang="zh-CN" sz="2400" b="1">
                <a:solidFill>
                  <a:srgbClr val="3333CC"/>
                </a:solidFill>
              </a:rPr>
              <a:t>$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E’	</a:t>
            </a:r>
            <a:r>
              <a:rPr kumimoji="0" lang="en-US" altLang="zh-CN" sz="2400" b="1">
                <a:solidFill>
                  <a:srgbClr val="3333CC"/>
                </a:solidFill>
              </a:rPr>
              <a:t>$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T	</a:t>
            </a:r>
            <a:r>
              <a:rPr kumimoji="0" lang="en-US" altLang="zh-CN" sz="2400" b="1">
                <a:solidFill>
                  <a:srgbClr val="3333CC"/>
                </a:solidFill>
              </a:rPr>
              <a:t>+ $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T’	</a:t>
            </a:r>
            <a:r>
              <a:rPr kumimoji="0" lang="en-US" altLang="zh-CN" sz="2400" b="1">
                <a:solidFill>
                  <a:srgbClr val="3333CC"/>
                </a:solidFill>
              </a:rPr>
              <a:t>+ $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F	</a:t>
            </a:r>
            <a:r>
              <a:rPr kumimoji="0" lang="en-US" altLang="zh-CN" sz="2400" b="1">
                <a:solidFill>
                  <a:srgbClr val="3333CC"/>
                </a:solidFill>
              </a:rPr>
              <a:t>+ * $ )</a:t>
            </a:r>
          </a:p>
        </p:txBody>
      </p:sp>
      <p:sp>
        <p:nvSpPr>
          <p:cNvPr id="35846" name="Text Box 10">
            <a:extLst>
              <a:ext uri="{FF2B5EF4-FFF2-40B4-BE49-F238E27FC236}">
                <a16:creationId xmlns:a16="http://schemas.microsoft.com/office/drawing/2014/main" id="{2246439C-9D27-4566-BCE2-2A5C05B0C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124200"/>
            <a:ext cx="199707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	FIRST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	</a:t>
            </a:r>
            <a:r>
              <a:rPr kumimoji="0" lang="en-US" altLang="zh-CN" sz="2400" b="1">
                <a:solidFill>
                  <a:srgbClr val="3333CC"/>
                </a:solidFill>
              </a:rPr>
              <a:t>(  id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E’	</a:t>
            </a:r>
            <a:r>
              <a:rPr kumimoji="0" lang="en-US" altLang="zh-CN" sz="2400" b="1">
                <a:solidFill>
                  <a:srgbClr val="33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b="1">
                <a:solidFill>
                  <a:srgbClr val="3333CC"/>
                </a:solidFill>
                <a:sym typeface="Symbol" panose="05050102010706020507" pitchFamily="18" charset="2"/>
              </a:rPr>
              <a:t> +</a:t>
            </a:r>
            <a:endParaRPr kumimoji="0" lang="en-US" altLang="zh-CN" sz="2400" b="1">
              <a:solidFill>
                <a:srgbClr val="33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T	</a:t>
            </a:r>
            <a:r>
              <a:rPr kumimoji="0" lang="en-US" altLang="zh-CN" sz="2400" b="1">
                <a:solidFill>
                  <a:srgbClr val="3333CC"/>
                </a:solidFill>
              </a:rPr>
              <a:t>(  id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T’	 </a:t>
            </a:r>
            <a:r>
              <a:rPr kumimoji="0" lang="en-US" altLang="zh-CN" sz="2400" b="1">
                <a:solidFill>
                  <a:srgbClr val="33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b="1">
                <a:solidFill>
                  <a:srgbClr val="3333CC"/>
                </a:solidFill>
                <a:sym typeface="Symbol" panose="05050102010706020507" pitchFamily="18" charset="2"/>
              </a:rPr>
              <a:t> *</a:t>
            </a:r>
            <a:endParaRPr kumimoji="0" lang="en-US" altLang="zh-CN" sz="2400" b="1">
              <a:solidFill>
                <a:srgbClr val="33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F	</a:t>
            </a:r>
            <a:r>
              <a:rPr kumimoji="0" lang="en-US" altLang="zh-CN" sz="2400" b="1">
                <a:solidFill>
                  <a:srgbClr val="3333CC"/>
                </a:solidFill>
              </a:rPr>
              <a:t>(  id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E8A8468-D75C-4464-85B0-12B6D03EA6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86720" y="1189440"/>
              <a:ext cx="4023360" cy="4154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E8A8468-D75C-4464-85B0-12B6D03EA6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7360" y="1180080"/>
                <a:ext cx="4042080" cy="4173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89F939AF-7BD3-480B-9A7E-DC7DF0D3C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815"/>
    </mc:Choice>
    <mc:Fallback xmlns="">
      <p:transition spd="slow" advTm="161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834" x="3719513" y="711200"/>
          <p14:tracePt t="15835" x="6381750" y="3090863"/>
          <p14:tracePt t="16035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01FAC0C-767E-423B-AAD8-5C704A065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计算</a:t>
            </a:r>
            <a:r>
              <a:rPr lang="en-US" altLang="zh-CN" dirty="0"/>
              <a:t>FOLLOW</a:t>
            </a:r>
            <a:r>
              <a:rPr lang="zh-CN" altLang="en-US" dirty="0"/>
              <a:t>集</a:t>
            </a:r>
          </a:p>
        </p:txBody>
      </p:sp>
      <p:sp>
        <p:nvSpPr>
          <p:cNvPr id="36867" name="Text Box 4">
            <a:extLst>
              <a:ext uri="{FF2B5EF4-FFF2-40B4-BE49-F238E27FC236}">
                <a16:creationId xmlns:a16="http://schemas.microsoft.com/office/drawing/2014/main" id="{1933CA0A-FD4D-4291-9C54-9D4011FB9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295400"/>
            <a:ext cx="2590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</a:rPr>
              <a:t>S </a:t>
            </a:r>
            <a:r>
              <a:rPr kumimoji="0" lang="en-US" altLang="zh-CN" sz="2000" b="1">
                <a:solidFill>
                  <a:srgbClr val="3333CC"/>
                </a:solidFill>
                <a:sym typeface="Symbol" panose="05050102010706020507" pitchFamily="18" charset="2"/>
              </a:rPr>
              <a:t>  i E t SS’ | a</a:t>
            </a:r>
          </a:p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  <a:sym typeface="Symbol" panose="05050102010706020507" pitchFamily="18" charset="2"/>
              </a:rPr>
              <a:t>S’  eS | </a:t>
            </a:r>
            <a:r>
              <a:rPr kumimoji="0" lang="en-US" altLang="zh-CN" sz="2000" b="1">
                <a:solidFill>
                  <a:srgbClr val="33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  <a:sym typeface="Symbol" panose="05050102010706020507" pitchFamily="18" charset="2"/>
              </a:rPr>
              <a:t>E   b</a:t>
            </a:r>
          </a:p>
        </p:txBody>
      </p:sp>
      <p:sp>
        <p:nvSpPr>
          <p:cNvPr id="36869" name="Text Box 6">
            <a:extLst>
              <a:ext uri="{FF2B5EF4-FFF2-40B4-BE49-F238E27FC236}">
                <a16:creationId xmlns:a16="http://schemas.microsoft.com/office/drawing/2014/main" id="{38308339-F21F-4A70-B956-5F2D8DA9E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219200"/>
            <a:ext cx="1600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kumimoji="0" lang="zh-CN" altLang="en-US" sz="2000" b="1" dirty="0"/>
              <a:t>对文法计算</a:t>
            </a:r>
            <a:r>
              <a:rPr kumimoji="0" lang="en-US" altLang="zh-CN" sz="2000" b="1" dirty="0"/>
              <a:t>FOLLOW</a:t>
            </a:r>
            <a:r>
              <a:rPr kumimoji="0" lang="zh-CN" altLang="en-US" sz="2000" b="1" dirty="0"/>
              <a:t>集</a:t>
            </a:r>
            <a:endParaRPr kumimoji="0" lang="en-US" altLang="zh-CN" sz="2000" b="1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5B0E971-4982-49A4-A4AC-3E80C9748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8"/>
    </mc:Choice>
    <mc:Fallback xmlns="">
      <p:transition spd="slow" advTm="11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3A0FEA3-ED16-4A09-8AA6-6DEBBF04A3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FIRST</a:t>
            </a:r>
            <a:r>
              <a:rPr lang="zh-CN" altLang="en-US"/>
              <a:t>与预测分析</a:t>
            </a:r>
          </a:p>
        </p:txBody>
      </p:sp>
      <p:sp>
        <p:nvSpPr>
          <p:cNvPr id="37891" name="Text Box 170">
            <a:extLst>
              <a:ext uri="{FF2B5EF4-FFF2-40B4-BE49-F238E27FC236}">
                <a16:creationId xmlns:a16="http://schemas.microsoft.com/office/drawing/2014/main" id="{8FA375E0-500E-4CF0-89CB-C2EEB1793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38288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Consider the following derivation:</a:t>
            </a:r>
          </a:p>
        </p:txBody>
      </p:sp>
      <p:sp>
        <p:nvSpPr>
          <p:cNvPr id="37892" name="Text Box 171">
            <a:extLst>
              <a:ext uri="{FF2B5EF4-FFF2-40B4-BE49-F238E27FC236}">
                <a16:creationId xmlns:a16="http://schemas.microsoft.com/office/drawing/2014/main" id="{B9976F0A-F499-493D-8B68-C77A51998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52688"/>
            <a:ext cx="728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 TE’  FT’E’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</a:t>
            </a:r>
            <a:r>
              <a:rPr kumimoji="0" lang="en-US" altLang="zh-CN" sz="2400" b="1">
                <a:sym typeface="Symbol" panose="05050102010706020507" pitchFamily="18" charset="2"/>
              </a:rPr>
              <a:t>E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) </a:t>
            </a:r>
            <a:r>
              <a:rPr kumimoji="0" lang="en-US" altLang="zh-CN" sz="2400" b="1">
                <a:sym typeface="Symbol" panose="05050102010706020507" pitchFamily="18" charset="2"/>
              </a:rPr>
              <a:t>T’E’  </a:t>
            </a:r>
          </a:p>
        </p:txBody>
      </p:sp>
      <p:sp>
        <p:nvSpPr>
          <p:cNvPr id="37893" name="Text Box 172">
            <a:extLst>
              <a:ext uri="{FF2B5EF4-FFF2-40B4-BE49-F238E27FC236}">
                <a16:creationId xmlns:a16="http://schemas.microsoft.com/office/drawing/2014/main" id="{5DEF3914-3D5C-4716-AA2B-8AA5DBC52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290888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(</a:t>
            </a:r>
            <a:r>
              <a:rPr kumimoji="0" lang="en-US" altLang="zh-CN" sz="2400" b="1"/>
              <a:t> TE’ </a:t>
            </a:r>
            <a:r>
              <a:rPr kumimoji="0" lang="en-US" altLang="zh-CN" sz="2400" b="1">
                <a:solidFill>
                  <a:schemeClr val="accent2"/>
                </a:solidFill>
              </a:rPr>
              <a:t>)</a:t>
            </a:r>
            <a:r>
              <a:rPr kumimoji="0" lang="en-US" altLang="zh-CN" sz="2400" b="1"/>
              <a:t> T’E’ </a:t>
            </a:r>
            <a:r>
              <a:rPr kumimoji="0" lang="en-US" altLang="zh-CN" sz="2400" b="1">
                <a:sym typeface="Symbol" panose="05050102010706020507" pitchFamily="18" charset="2"/>
              </a:rPr>
              <a:t>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</a:t>
            </a:r>
            <a:r>
              <a:rPr kumimoji="0" lang="en-US" altLang="zh-CN" sz="2400" b="1">
                <a:sym typeface="Symbol" panose="05050102010706020507" pitchFamily="18" charset="2"/>
              </a:rPr>
              <a:t>FT’E’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) </a:t>
            </a:r>
            <a:r>
              <a:rPr kumimoji="0" lang="en-US" altLang="zh-CN" sz="2400" b="1">
                <a:sym typeface="Symbol" panose="05050102010706020507" pitchFamily="18" charset="2"/>
              </a:rPr>
              <a:t>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</a:t>
            </a:r>
            <a:r>
              <a:rPr kumimoji="0" lang="en-US" altLang="zh-CN" sz="2400" b="1">
                <a:sym typeface="Symbol" panose="05050102010706020507" pitchFamily="18" charset="2"/>
              </a:rPr>
              <a:t> T’E’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T’E’  </a:t>
            </a:r>
          </a:p>
        </p:txBody>
      </p:sp>
      <p:sp>
        <p:nvSpPr>
          <p:cNvPr id="37894" name="Text Box 173">
            <a:extLst>
              <a:ext uri="{FF2B5EF4-FFF2-40B4-BE49-F238E27FC236}">
                <a16:creationId xmlns:a16="http://schemas.microsoft.com/office/drawing/2014/main" id="{4BCA8E25-4CB0-4D89-B646-5D6AE100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0"/>
            <a:ext cx="728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</a:t>
            </a:r>
            <a:r>
              <a:rPr kumimoji="0" lang="en-US" altLang="zh-CN" sz="2400" b="1">
                <a:sym typeface="Symbol" panose="05050102010706020507" pitchFamily="18" charset="2"/>
              </a:rPr>
              <a:t> E’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FT’E’  </a:t>
            </a:r>
          </a:p>
        </p:txBody>
      </p:sp>
      <p:sp>
        <p:nvSpPr>
          <p:cNvPr id="37895" name="Text Box 174">
            <a:extLst>
              <a:ext uri="{FF2B5EF4-FFF2-40B4-BE49-F238E27FC236}">
                <a16:creationId xmlns:a16="http://schemas.microsoft.com/office/drawing/2014/main" id="{F023D2BA-3F75-40FF-9213-98C205C4E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738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2400" b="1">
                <a:sym typeface="Symbol" panose="05050102010706020507" pitchFamily="18" charset="2"/>
              </a:rPr>
              <a:t>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2400" b="1">
                <a:sym typeface="Symbol" panose="05050102010706020507" pitchFamily="18" charset="2"/>
              </a:rPr>
              <a:t>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+ </a:t>
            </a:r>
            <a:r>
              <a:rPr kumimoji="0" lang="en-US" altLang="zh-CN" sz="2400" b="1">
                <a:sym typeface="Symbol" panose="05050102010706020507" pitchFamily="18" charset="2"/>
              </a:rPr>
              <a:t>TE’  </a:t>
            </a:r>
          </a:p>
        </p:txBody>
      </p:sp>
      <p:sp>
        <p:nvSpPr>
          <p:cNvPr id="37896" name="Text Box 175">
            <a:extLst>
              <a:ext uri="{FF2B5EF4-FFF2-40B4-BE49-F238E27FC236}">
                <a16:creationId xmlns:a16="http://schemas.microsoft.com/office/drawing/2014/main" id="{37F523C1-0DE5-439D-98D5-5158C7BF8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876800"/>
            <a:ext cx="8424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+ </a:t>
            </a:r>
            <a:r>
              <a:rPr kumimoji="0" lang="en-US" altLang="zh-CN" sz="2400" b="1">
                <a:sym typeface="Symbol" panose="05050102010706020507" pitchFamily="18" charset="2"/>
              </a:rPr>
              <a:t>FT’E’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+id  </a:t>
            </a:r>
            <a:r>
              <a:rPr kumimoji="0" lang="en-US" altLang="zh-CN" sz="2400" b="1">
                <a:sym typeface="Symbol" panose="05050102010706020507" pitchFamily="18" charset="2"/>
              </a:rPr>
              <a:t>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 * id + id$</a:t>
            </a:r>
            <a:endParaRPr kumimoji="0" lang="en-US" altLang="zh-CN" sz="2400" b="1">
              <a:sym typeface="Symbol" panose="05050102010706020507" pitchFamily="18" charset="2"/>
            </a:endParaRPr>
          </a:p>
        </p:txBody>
      </p:sp>
      <p:sp>
        <p:nvSpPr>
          <p:cNvPr id="37897" name="Text Box 176">
            <a:extLst>
              <a:ext uri="{FF2B5EF4-FFF2-40B4-BE49-F238E27FC236}">
                <a16:creationId xmlns:a16="http://schemas.microsoft.com/office/drawing/2014/main" id="{41EE05E1-80E1-49F3-8362-3C3254E52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800600"/>
            <a:ext cx="728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p:sp>
        <p:nvSpPr>
          <p:cNvPr id="37898" name="Text Box 177">
            <a:extLst>
              <a:ext uri="{FF2B5EF4-FFF2-40B4-BE49-F238E27FC236}">
                <a16:creationId xmlns:a16="http://schemas.microsoft.com/office/drawing/2014/main" id="{A1F1429E-5062-4D08-B593-0B23A9715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19288"/>
            <a:ext cx="51816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FF3300"/>
                </a:solidFill>
              </a:rPr>
              <a:t>What’s First for each non-terminal ?</a:t>
            </a:r>
            <a:endParaRPr kumimoji="0" lang="en-US" altLang="zh-CN" sz="2400" b="1">
              <a:solidFill>
                <a:srgbClr val="FF6699"/>
              </a:solidFill>
            </a:endParaRPr>
          </a:p>
        </p:txBody>
      </p:sp>
      <p:sp>
        <p:nvSpPr>
          <p:cNvPr id="37899" name="Text Box 178">
            <a:extLst>
              <a:ext uri="{FF2B5EF4-FFF2-40B4-BE49-F238E27FC236}">
                <a16:creationId xmlns:a16="http://schemas.microsoft.com/office/drawing/2014/main" id="{0F7D7391-4640-4F64-8DD8-1F7E84655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635250"/>
            <a:ext cx="41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 baseline="-25000">
                <a:solidFill>
                  <a:srgbClr val="FF3300"/>
                </a:solidFill>
                <a:sym typeface="Symbol" panose="05050102010706020507" pitchFamily="18" charset="2"/>
              </a:rPr>
              <a:t>＝</a:t>
            </a:r>
            <a:endParaRPr kumimoji="0" lang="zh-CN" altLang="en-US" sz="2400" b="1" baseline="-25000">
              <a:solidFill>
                <a:srgbClr val="FF3300"/>
              </a:solidFill>
            </a:endParaRPr>
          </a:p>
        </p:txBody>
      </p:sp>
      <p:sp>
        <p:nvSpPr>
          <p:cNvPr id="37900" name="Text Box 179">
            <a:extLst>
              <a:ext uri="{FF2B5EF4-FFF2-40B4-BE49-F238E27FC236}">
                <a16:creationId xmlns:a16="http://schemas.microsoft.com/office/drawing/2014/main" id="{45625C20-37FA-45DB-9287-84BC36A86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3443288"/>
            <a:ext cx="41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 baseline="-25000">
                <a:solidFill>
                  <a:srgbClr val="FF3300"/>
                </a:solidFill>
                <a:sym typeface="Symbol" panose="05050102010706020507" pitchFamily="18" charset="2"/>
              </a:rPr>
              <a:t>＝</a:t>
            </a:r>
            <a:endParaRPr kumimoji="0" lang="zh-CN" altLang="en-US" sz="2400" b="1" baseline="-25000">
              <a:solidFill>
                <a:srgbClr val="FF3300"/>
              </a:solidFill>
            </a:endParaRPr>
          </a:p>
        </p:txBody>
      </p:sp>
      <p:sp>
        <p:nvSpPr>
          <p:cNvPr id="37901" name="Freeform 182">
            <a:extLst>
              <a:ext uri="{FF2B5EF4-FFF2-40B4-BE49-F238E27FC236}">
                <a16:creationId xmlns:a16="http://schemas.microsoft.com/office/drawing/2014/main" id="{4D72E767-F6B7-48F5-879C-F11CFC7D2E0E}"/>
              </a:ext>
            </a:extLst>
          </p:cNvPr>
          <p:cNvSpPr>
            <a:spLocks/>
          </p:cNvSpPr>
          <p:nvPr/>
        </p:nvSpPr>
        <p:spPr bwMode="auto">
          <a:xfrm>
            <a:off x="763588" y="2755900"/>
            <a:ext cx="2808287" cy="420688"/>
          </a:xfrm>
          <a:custGeom>
            <a:avLst/>
            <a:gdLst>
              <a:gd name="T0" fmla="*/ 0 w 1296"/>
              <a:gd name="T1" fmla="*/ 0 h 264"/>
              <a:gd name="T2" fmla="*/ 2147483646 w 1296"/>
              <a:gd name="T3" fmla="*/ 2147483646 h 264"/>
              <a:gd name="T4" fmla="*/ 2147483646 w 1296"/>
              <a:gd name="T5" fmla="*/ 2147483646 h 264"/>
              <a:gd name="T6" fmla="*/ 2147483646 w 1296"/>
              <a:gd name="T7" fmla="*/ 2147483646 h 264"/>
              <a:gd name="T8" fmla="*/ 2147483646 w 1296"/>
              <a:gd name="T9" fmla="*/ 2147483646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96"/>
              <a:gd name="T16" fmla="*/ 0 h 264"/>
              <a:gd name="T17" fmla="*/ 1296 w 1296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96" h="264">
                <a:moveTo>
                  <a:pt x="0" y="0"/>
                </a:moveTo>
                <a:cubicBezTo>
                  <a:pt x="52" y="76"/>
                  <a:pt x="104" y="152"/>
                  <a:pt x="240" y="192"/>
                </a:cubicBezTo>
                <a:cubicBezTo>
                  <a:pt x="376" y="232"/>
                  <a:pt x="656" y="232"/>
                  <a:pt x="816" y="240"/>
                </a:cubicBezTo>
                <a:cubicBezTo>
                  <a:pt x="976" y="248"/>
                  <a:pt x="1120" y="264"/>
                  <a:pt x="1200" y="240"/>
                </a:cubicBezTo>
                <a:cubicBezTo>
                  <a:pt x="1280" y="216"/>
                  <a:pt x="1280" y="120"/>
                  <a:pt x="1296" y="96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2" name="Freeform 183">
            <a:extLst>
              <a:ext uri="{FF2B5EF4-FFF2-40B4-BE49-F238E27FC236}">
                <a16:creationId xmlns:a16="http://schemas.microsoft.com/office/drawing/2014/main" id="{13ACECD8-A951-49F7-B29A-169BB0A62375}"/>
              </a:ext>
            </a:extLst>
          </p:cNvPr>
          <p:cNvSpPr>
            <a:spLocks/>
          </p:cNvSpPr>
          <p:nvPr/>
        </p:nvSpPr>
        <p:spPr bwMode="auto">
          <a:xfrm>
            <a:off x="3733800" y="2819400"/>
            <a:ext cx="1447800" cy="609600"/>
          </a:xfrm>
          <a:custGeom>
            <a:avLst/>
            <a:gdLst>
              <a:gd name="T0" fmla="*/ 0 w 672"/>
              <a:gd name="T1" fmla="*/ 0 h 336"/>
              <a:gd name="T2" fmla="*/ 2147483646 w 672"/>
              <a:gd name="T3" fmla="*/ 2147483646 h 336"/>
              <a:gd name="T4" fmla="*/ 2147483646 w 672"/>
              <a:gd name="T5" fmla="*/ 2147483646 h 336"/>
              <a:gd name="T6" fmla="*/ 2147483646 w 672"/>
              <a:gd name="T7" fmla="*/ 2147483646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336"/>
              <a:gd name="T14" fmla="*/ 672 w 672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336">
                <a:moveTo>
                  <a:pt x="0" y="0"/>
                </a:moveTo>
                <a:cubicBezTo>
                  <a:pt x="24" y="60"/>
                  <a:pt x="48" y="120"/>
                  <a:pt x="144" y="144"/>
                </a:cubicBezTo>
                <a:cubicBezTo>
                  <a:pt x="240" y="168"/>
                  <a:pt x="488" y="112"/>
                  <a:pt x="576" y="144"/>
                </a:cubicBezTo>
                <a:cubicBezTo>
                  <a:pt x="664" y="176"/>
                  <a:pt x="668" y="256"/>
                  <a:pt x="672" y="336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3" name="Text Box 184">
            <a:extLst>
              <a:ext uri="{FF2B5EF4-FFF2-40B4-BE49-F238E27FC236}">
                <a16:creationId xmlns:a16="http://schemas.microsoft.com/office/drawing/2014/main" id="{E92834A3-2914-4636-B86D-FDFE0FE31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1538288"/>
            <a:ext cx="3429000" cy="10302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FF3300"/>
                </a:solidFill>
              </a:rPr>
              <a:t>First(</a:t>
            </a:r>
            <a:r>
              <a:rPr kumimoji="0" lang="en-US" altLang="zh-CN" sz="2400" b="1"/>
              <a:t>E</a:t>
            </a:r>
            <a:r>
              <a:rPr kumimoji="0" lang="en-US" altLang="zh-CN" sz="2400" b="1">
                <a:solidFill>
                  <a:srgbClr val="FF3300"/>
                </a:solidFill>
              </a:rPr>
              <a:t>) = { </a:t>
            </a:r>
            <a:r>
              <a:rPr kumimoji="0" lang="en-US" altLang="zh-CN" sz="2400" b="1">
                <a:solidFill>
                  <a:schemeClr val="accent2"/>
                </a:solidFill>
              </a:rPr>
              <a:t>( , id</a:t>
            </a:r>
            <a:r>
              <a:rPr kumimoji="0" lang="en-US" altLang="zh-CN" sz="2400" b="1">
                <a:solidFill>
                  <a:srgbClr val="FF3300"/>
                </a:solidFill>
              </a:rPr>
              <a:t> }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id,( </a:t>
            </a:r>
            <a:r>
              <a:rPr kumimoji="0" lang="en-US" altLang="zh-CN" sz="2400" b="1">
                <a:solidFill>
                  <a:schemeClr val="accent2"/>
                </a:solidFill>
                <a:latin typeface="宋体" panose="02010600030101010101" pitchFamily="2" charset="-122"/>
              </a:rPr>
              <a:t>∈</a:t>
            </a:r>
            <a:r>
              <a:rPr kumimoji="0" lang="en-US" altLang="zh-CN" sz="2400" b="1">
                <a:solidFill>
                  <a:schemeClr val="accent2"/>
                </a:solidFill>
              </a:rPr>
              <a:t> First(T), First(F)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A060199-8B11-4DA3-8317-A037B5E3DC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5360" y="2313000"/>
              <a:ext cx="8640720" cy="4583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A060199-8B11-4DA3-8317-A037B5E3DC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000" y="2303640"/>
                <a:ext cx="8659440" cy="460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474C48C-FEF1-43E2-99C9-034DFF821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578"/>
    </mc:Choice>
    <mc:Fallback xmlns="">
      <p:transition spd="slow" advTm="296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FF1DDB0-A58F-4CF4-84BE-ED5768F66C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FOLLOW</a:t>
            </a:r>
            <a:r>
              <a:rPr lang="zh-CN" altLang="en-US"/>
              <a:t>与预测分析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91C858E5-665D-4B2B-BD31-61AC5C586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38288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Consider the following derivation:</a:t>
            </a: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6D150EF7-4859-4641-8F64-337A1DB53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52688"/>
            <a:ext cx="728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dirty="0"/>
              <a:t>E </a:t>
            </a:r>
            <a:r>
              <a:rPr kumimoji="0" lang="en-US" altLang="zh-CN" sz="2400" b="1" dirty="0">
                <a:sym typeface="Symbol" panose="05050102010706020507" pitchFamily="18" charset="2"/>
              </a:rPr>
              <a:t> TE’  FT’E’ 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( </a:t>
            </a:r>
            <a:r>
              <a:rPr kumimoji="0" lang="en-US" altLang="zh-CN" sz="2400" b="1" dirty="0">
                <a:sym typeface="Symbol" panose="05050102010706020507" pitchFamily="18" charset="2"/>
              </a:rPr>
              <a:t>E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 ) </a:t>
            </a:r>
            <a:r>
              <a:rPr kumimoji="0" lang="en-US" altLang="zh-CN" sz="2400" b="1" dirty="0">
                <a:sym typeface="Symbol" panose="05050102010706020507" pitchFamily="18" charset="2"/>
              </a:rPr>
              <a:t>T’E’  </a:t>
            </a:r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id="{EDC2439C-272D-40B4-91EF-A51A92FAC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9718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(</a:t>
            </a:r>
            <a:r>
              <a:rPr kumimoji="0" lang="en-US" altLang="zh-CN" sz="2400" b="1"/>
              <a:t> TE’ </a:t>
            </a:r>
            <a:r>
              <a:rPr kumimoji="0" lang="en-US" altLang="zh-CN" sz="2400" b="1">
                <a:solidFill>
                  <a:schemeClr val="accent2"/>
                </a:solidFill>
              </a:rPr>
              <a:t>)</a:t>
            </a:r>
            <a:r>
              <a:rPr kumimoji="0" lang="en-US" altLang="zh-CN" sz="2400" b="1"/>
              <a:t> T’E’ </a:t>
            </a:r>
            <a:r>
              <a:rPr kumimoji="0" lang="en-US" altLang="zh-CN" sz="2400" b="1">
                <a:sym typeface="Symbol" panose="05050102010706020507" pitchFamily="18" charset="2"/>
              </a:rPr>
              <a:t>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</a:t>
            </a:r>
            <a:r>
              <a:rPr kumimoji="0" lang="en-US" altLang="zh-CN" sz="2400" b="1">
                <a:sym typeface="Symbol" panose="05050102010706020507" pitchFamily="18" charset="2"/>
              </a:rPr>
              <a:t>FT’E’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) </a:t>
            </a:r>
            <a:r>
              <a:rPr kumimoji="0" lang="en-US" altLang="zh-CN" sz="2400" b="1">
                <a:sym typeface="Symbol" panose="05050102010706020507" pitchFamily="18" charset="2"/>
              </a:rPr>
              <a:t>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</a:t>
            </a:r>
            <a:r>
              <a:rPr kumimoji="0" lang="en-US" altLang="zh-CN" sz="2400" b="1">
                <a:sym typeface="Symbol" panose="05050102010706020507" pitchFamily="18" charset="2"/>
              </a:rPr>
              <a:t> T’E’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T’E’  </a:t>
            </a:r>
          </a:p>
        </p:txBody>
      </p:sp>
      <p:sp>
        <p:nvSpPr>
          <p:cNvPr id="44038" name="Text Box 6">
            <a:extLst>
              <a:ext uri="{FF2B5EF4-FFF2-40B4-BE49-F238E27FC236}">
                <a16:creationId xmlns:a16="http://schemas.microsoft.com/office/drawing/2014/main" id="{8161798C-67A5-4392-8993-C269864F2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581400"/>
            <a:ext cx="728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</a:t>
            </a:r>
            <a:r>
              <a:rPr kumimoji="0" lang="en-US" altLang="zh-CN" sz="2400" b="1">
                <a:sym typeface="Symbol" panose="05050102010706020507" pitchFamily="18" charset="2"/>
              </a:rPr>
              <a:t> E’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FT’E’  </a:t>
            </a:r>
          </a:p>
        </p:txBody>
      </p:sp>
      <p:sp>
        <p:nvSpPr>
          <p:cNvPr id="44039" name="Text Box 7">
            <a:extLst>
              <a:ext uri="{FF2B5EF4-FFF2-40B4-BE49-F238E27FC236}">
                <a16:creationId xmlns:a16="http://schemas.microsoft.com/office/drawing/2014/main" id="{5108B35F-210B-4EFF-A198-230968827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67200"/>
            <a:ext cx="738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2400" b="1">
                <a:sym typeface="Symbol" panose="05050102010706020507" pitchFamily="18" charset="2"/>
              </a:rPr>
              <a:t>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2400" b="1">
                <a:sym typeface="Symbol" panose="05050102010706020507" pitchFamily="18" charset="2"/>
              </a:rPr>
              <a:t>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+ </a:t>
            </a:r>
            <a:r>
              <a:rPr kumimoji="0" lang="en-US" altLang="zh-CN" sz="2400" b="1">
                <a:sym typeface="Symbol" panose="05050102010706020507" pitchFamily="18" charset="2"/>
              </a:rPr>
              <a:t>TE’  </a:t>
            </a:r>
          </a:p>
        </p:txBody>
      </p:sp>
      <p:sp>
        <p:nvSpPr>
          <p:cNvPr id="44040" name="Text Box 8">
            <a:extLst>
              <a:ext uri="{FF2B5EF4-FFF2-40B4-BE49-F238E27FC236}">
                <a16:creationId xmlns:a16="http://schemas.microsoft.com/office/drawing/2014/main" id="{720600BD-ED22-4545-ABEA-6B26F482E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953000"/>
            <a:ext cx="8424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+ </a:t>
            </a:r>
            <a:r>
              <a:rPr kumimoji="0" lang="en-US" altLang="zh-CN" sz="2400" b="1">
                <a:sym typeface="Symbol" panose="05050102010706020507" pitchFamily="18" charset="2"/>
              </a:rPr>
              <a:t>FT’E’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+id  </a:t>
            </a:r>
            <a:r>
              <a:rPr kumimoji="0" lang="en-US" altLang="zh-CN" sz="2400" b="1">
                <a:sym typeface="Symbol" panose="05050102010706020507" pitchFamily="18" charset="2"/>
              </a:rPr>
              <a:t>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 * id + id$</a:t>
            </a:r>
            <a:endParaRPr kumimoji="0" lang="en-US" altLang="zh-CN" sz="2400" b="1">
              <a:sym typeface="Symbol" panose="05050102010706020507" pitchFamily="18" charset="2"/>
            </a:endParaRPr>
          </a:p>
        </p:txBody>
      </p:sp>
      <p:sp>
        <p:nvSpPr>
          <p:cNvPr id="44041" name="Text Box 9">
            <a:extLst>
              <a:ext uri="{FF2B5EF4-FFF2-40B4-BE49-F238E27FC236}">
                <a16:creationId xmlns:a16="http://schemas.microsoft.com/office/drawing/2014/main" id="{59A3E856-9E0B-4C76-9E10-403F327F9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876800"/>
            <a:ext cx="728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C2491A2D-CA7E-4D14-93C5-9353FE57F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19288"/>
            <a:ext cx="51816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FF00FF"/>
                </a:solidFill>
              </a:rPr>
              <a:t>What’s Follow for each non-terminal ?</a:t>
            </a:r>
          </a:p>
        </p:txBody>
      </p:sp>
      <p:sp>
        <p:nvSpPr>
          <p:cNvPr id="44043" name="Text Box 18">
            <a:extLst>
              <a:ext uri="{FF2B5EF4-FFF2-40B4-BE49-F238E27FC236}">
                <a16:creationId xmlns:a16="http://schemas.microsoft.com/office/drawing/2014/main" id="{59F1FB8B-42F1-4509-9283-1E526D369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414838"/>
            <a:ext cx="41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 baseline="-25000">
                <a:solidFill>
                  <a:srgbClr val="FF3300"/>
                </a:solidFill>
                <a:sym typeface="Symbol" panose="05050102010706020507" pitchFamily="18" charset="2"/>
              </a:rPr>
              <a:t>＝</a:t>
            </a:r>
            <a:endParaRPr kumimoji="0" lang="zh-CN" altLang="en-US" sz="2400" b="1" baseline="-25000">
              <a:solidFill>
                <a:srgbClr val="FF3300"/>
              </a:solidFill>
            </a:endParaRPr>
          </a:p>
        </p:txBody>
      </p:sp>
      <p:sp>
        <p:nvSpPr>
          <p:cNvPr id="44044" name="Text Box 32">
            <a:extLst>
              <a:ext uri="{FF2B5EF4-FFF2-40B4-BE49-F238E27FC236}">
                <a16:creationId xmlns:a16="http://schemas.microsoft.com/office/drawing/2014/main" id="{5570B04E-B259-434A-A8ED-515C2D6E9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538288"/>
            <a:ext cx="2971800" cy="482600"/>
          </a:xfrm>
          <a:prstGeom prst="rect">
            <a:avLst/>
          </a:prstGeom>
          <a:noFill/>
          <a:ln w="25400">
            <a:solidFill>
              <a:srgbClr val="FF00FF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FF00FF"/>
                </a:solidFill>
              </a:rPr>
              <a:t>Follow(</a:t>
            </a:r>
            <a:r>
              <a:rPr kumimoji="0" lang="en-US" altLang="zh-CN" sz="2400" b="1"/>
              <a:t>E</a:t>
            </a:r>
            <a:r>
              <a:rPr kumimoji="0" lang="en-US" altLang="zh-CN" sz="2400" b="1">
                <a:solidFill>
                  <a:srgbClr val="FF00FF"/>
                </a:solidFill>
              </a:rPr>
              <a:t>) = { </a:t>
            </a:r>
            <a:r>
              <a:rPr kumimoji="0" lang="en-US" altLang="zh-CN" sz="2400" b="1">
                <a:solidFill>
                  <a:schemeClr val="accent2"/>
                </a:solidFill>
              </a:rPr>
              <a:t>) , $ </a:t>
            </a:r>
            <a:r>
              <a:rPr kumimoji="0" lang="en-US" altLang="zh-CN" sz="2400" b="1">
                <a:solidFill>
                  <a:srgbClr val="FF00FF"/>
                </a:solidFill>
              </a:rPr>
              <a:t>}</a:t>
            </a:r>
          </a:p>
        </p:txBody>
      </p:sp>
      <p:sp>
        <p:nvSpPr>
          <p:cNvPr id="44045" name="Freeform 33">
            <a:extLst>
              <a:ext uri="{FF2B5EF4-FFF2-40B4-BE49-F238E27FC236}">
                <a16:creationId xmlns:a16="http://schemas.microsoft.com/office/drawing/2014/main" id="{8D3A774D-FA62-4E1B-8051-3CF787308B4B}"/>
              </a:ext>
            </a:extLst>
          </p:cNvPr>
          <p:cNvSpPr>
            <a:spLocks/>
          </p:cNvSpPr>
          <p:nvPr/>
        </p:nvSpPr>
        <p:spPr bwMode="auto">
          <a:xfrm>
            <a:off x="3733800" y="2438400"/>
            <a:ext cx="200025" cy="74613"/>
          </a:xfrm>
          <a:custGeom>
            <a:avLst/>
            <a:gdLst>
              <a:gd name="T0" fmla="*/ 0 w 96"/>
              <a:gd name="T1" fmla="*/ 2147483646 h 48"/>
              <a:gd name="T2" fmla="*/ 2147483646 w 96"/>
              <a:gd name="T3" fmla="*/ 0 h 48"/>
              <a:gd name="T4" fmla="*/ 2147483646 w 96"/>
              <a:gd name="T5" fmla="*/ 2147483646 h 48"/>
              <a:gd name="T6" fmla="*/ 0 60000 65536"/>
              <a:gd name="T7" fmla="*/ 0 60000 65536"/>
              <a:gd name="T8" fmla="*/ 0 60000 65536"/>
              <a:gd name="T9" fmla="*/ 0 w 96"/>
              <a:gd name="T10" fmla="*/ 0 h 48"/>
              <a:gd name="T11" fmla="*/ 96 w 96"/>
              <a:gd name="T12" fmla="*/ 48 h 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" h="48">
                <a:moveTo>
                  <a:pt x="0" y="48"/>
                </a:moveTo>
                <a:cubicBezTo>
                  <a:pt x="16" y="24"/>
                  <a:pt x="32" y="0"/>
                  <a:pt x="48" y="0"/>
                </a:cubicBezTo>
                <a:cubicBezTo>
                  <a:pt x="64" y="0"/>
                  <a:pt x="80" y="24"/>
                  <a:pt x="96" y="48"/>
                </a:cubicBezTo>
              </a:path>
            </a:pathLst>
          </a:custGeom>
          <a:noFill/>
          <a:ln w="25400" cap="flat" cmpd="sng">
            <a:solidFill>
              <a:srgbClr val="FF00FF"/>
            </a:solidFill>
            <a:prstDash val="solid"/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6" name="Freeform 34">
            <a:extLst>
              <a:ext uri="{FF2B5EF4-FFF2-40B4-BE49-F238E27FC236}">
                <a16:creationId xmlns:a16="http://schemas.microsoft.com/office/drawing/2014/main" id="{0D9E00DE-BEB3-46C0-9470-668966E5D8DD}"/>
              </a:ext>
            </a:extLst>
          </p:cNvPr>
          <p:cNvSpPr>
            <a:spLocks/>
          </p:cNvSpPr>
          <p:nvPr/>
        </p:nvSpPr>
        <p:spPr bwMode="auto">
          <a:xfrm>
            <a:off x="222250" y="2819400"/>
            <a:ext cx="7823200" cy="2819400"/>
          </a:xfrm>
          <a:custGeom>
            <a:avLst/>
            <a:gdLst>
              <a:gd name="T0" fmla="*/ 2147483646 w 4928"/>
              <a:gd name="T1" fmla="*/ 0 h 2336"/>
              <a:gd name="T2" fmla="*/ 2147483646 w 4928"/>
              <a:gd name="T3" fmla="*/ 2147483646 h 2336"/>
              <a:gd name="T4" fmla="*/ 2147483646 w 4928"/>
              <a:gd name="T5" fmla="*/ 2147483646 h 2336"/>
              <a:gd name="T6" fmla="*/ 2147483646 w 4928"/>
              <a:gd name="T7" fmla="*/ 2147483646 h 2336"/>
              <a:gd name="T8" fmla="*/ 2147483646 w 4928"/>
              <a:gd name="T9" fmla="*/ 2147483646 h 2336"/>
              <a:gd name="T10" fmla="*/ 2147483646 w 4928"/>
              <a:gd name="T11" fmla="*/ 2147483646 h 2336"/>
              <a:gd name="T12" fmla="*/ 2147483646 w 4928"/>
              <a:gd name="T13" fmla="*/ 2147483646 h 2336"/>
              <a:gd name="T14" fmla="*/ 2147483646 w 4928"/>
              <a:gd name="T15" fmla="*/ 2147483646 h 23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928"/>
              <a:gd name="T25" fmla="*/ 0 h 2336"/>
              <a:gd name="T26" fmla="*/ 4928 w 4928"/>
              <a:gd name="T27" fmla="*/ 2336 h 23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928" h="2336">
                <a:moveTo>
                  <a:pt x="347" y="0"/>
                </a:moveTo>
                <a:cubicBezTo>
                  <a:pt x="240" y="82"/>
                  <a:pt x="133" y="163"/>
                  <a:pt x="90" y="267"/>
                </a:cubicBezTo>
                <a:cubicBezTo>
                  <a:pt x="47" y="371"/>
                  <a:pt x="91" y="338"/>
                  <a:pt x="90" y="624"/>
                </a:cubicBezTo>
                <a:cubicBezTo>
                  <a:pt x="89" y="910"/>
                  <a:pt x="0" y="1710"/>
                  <a:pt x="85" y="1986"/>
                </a:cubicBezTo>
                <a:cubicBezTo>
                  <a:pt x="170" y="2262"/>
                  <a:pt x="73" y="2230"/>
                  <a:pt x="598" y="2283"/>
                </a:cubicBezTo>
                <a:cubicBezTo>
                  <a:pt x="1123" y="2336"/>
                  <a:pt x="2560" y="2300"/>
                  <a:pt x="3235" y="2301"/>
                </a:cubicBezTo>
                <a:cubicBezTo>
                  <a:pt x="3910" y="2302"/>
                  <a:pt x="4368" y="2316"/>
                  <a:pt x="4648" y="2292"/>
                </a:cubicBezTo>
                <a:cubicBezTo>
                  <a:pt x="4928" y="2268"/>
                  <a:pt x="4862" y="2185"/>
                  <a:pt x="4918" y="2157"/>
                </a:cubicBezTo>
              </a:path>
            </a:pathLst>
          </a:custGeom>
          <a:noFill/>
          <a:ln w="25400" cap="flat" cmpd="sng">
            <a:solidFill>
              <a:srgbClr val="FF00FF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9AC92C4-D63F-437E-AAF5-205F500A17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7480" y="2126880"/>
              <a:ext cx="7922880" cy="3316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9AC92C4-D63F-437E-AAF5-205F500A17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120" y="2117520"/>
                <a:ext cx="7941600" cy="3335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F70C287-585C-4173-8242-1637E44F8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17"/>
    </mc:Choice>
    <mc:Fallback xmlns="">
      <p:transition spd="slow" advTm="58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0EBF9909-14A9-4FED-88DB-EE38381DB3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FOLLOW</a:t>
            </a:r>
            <a:r>
              <a:rPr lang="zh-CN" altLang="en-US"/>
              <a:t>与预测分析</a:t>
            </a:r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D4968C9C-E6F5-4FA1-A926-2950886D3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38288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Consider the following derivation:</a:t>
            </a:r>
          </a:p>
        </p:txBody>
      </p:sp>
      <p:sp>
        <p:nvSpPr>
          <p:cNvPr id="47108" name="Text Box 10">
            <a:extLst>
              <a:ext uri="{FF2B5EF4-FFF2-40B4-BE49-F238E27FC236}">
                <a16:creationId xmlns:a16="http://schemas.microsoft.com/office/drawing/2014/main" id="{043A234F-8F10-4E16-927A-5D04F7A75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19288"/>
            <a:ext cx="51816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FF00FF"/>
                </a:solidFill>
              </a:rPr>
              <a:t>What’s Follow for each non-terminal ?</a:t>
            </a:r>
          </a:p>
        </p:txBody>
      </p:sp>
      <p:sp>
        <p:nvSpPr>
          <p:cNvPr id="47109" name="Text Box 12">
            <a:extLst>
              <a:ext uri="{FF2B5EF4-FFF2-40B4-BE49-F238E27FC236}">
                <a16:creationId xmlns:a16="http://schemas.microsoft.com/office/drawing/2014/main" id="{379AEC46-9B4A-4FA1-95D5-DFC8B3605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538288"/>
            <a:ext cx="3352800" cy="847725"/>
          </a:xfrm>
          <a:prstGeom prst="rect">
            <a:avLst/>
          </a:prstGeom>
          <a:noFill/>
          <a:ln w="25400">
            <a:solidFill>
              <a:srgbClr val="FF00FF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FF00FF"/>
                </a:solidFill>
              </a:rPr>
              <a:t>Follow(</a:t>
            </a:r>
            <a:r>
              <a:rPr kumimoji="0" lang="en-US" altLang="zh-CN" sz="2400" b="1"/>
              <a:t>T’</a:t>
            </a:r>
            <a:r>
              <a:rPr kumimoji="0" lang="en-US" altLang="zh-CN" sz="2400" b="1">
                <a:solidFill>
                  <a:srgbClr val="FF00FF"/>
                </a:solidFill>
              </a:rPr>
              <a:t>) = {</a:t>
            </a:r>
            <a:r>
              <a:rPr kumimoji="0" lang="en-US" altLang="zh-CN" sz="2400" b="1">
                <a:solidFill>
                  <a:srgbClr val="FF3300"/>
                </a:solidFill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</a:rPr>
              <a:t>+ , $, )</a:t>
            </a:r>
            <a:r>
              <a:rPr kumimoji="0" lang="en-US" altLang="zh-CN" sz="2400" b="1">
                <a:solidFill>
                  <a:srgbClr val="FF3300"/>
                </a:solidFill>
              </a:rPr>
              <a:t> </a:t>
            </a:r>
            <a:r>
              <a:rPr kumimoji="0" lang="en-US" altLang="zh-CN" sz="2400" b="1">
                <a:solidFill>
                  <a:srgbClr val="FF00FF"/>
                </a:solidFill>
              </a:rPr>
              <a:t>}</a:t>
            </a:r>
            <a:br>
              <a:rPr kumimoji="0" lang="en-US" altLang="zh-CN" sz="2400" b="1">
                <a:solidFill>
                  <a:srgbClr val="FF00FF"/>
                </a:solidFill>
              </a:rPr>
            </a:br>
            <a:r>
              <a:rPr kumimoji="0" lang="en-US" altLang="zh-CN" sz="2400" b="1">
                <a:solidFill>
                  <a:srgbClr val="FF00FF"/>
                </a:solidFill>
              </a:rPr>
              <a:t>Follow(</a:t>
            </a:r>
            <a:r>
              <a:rPr kumimoji="0" lang="en-US" altLang="zh-CN" sz="2400" b="1"/>
              <a:t>E’</a:t>
            </a:r>
            <a:r>
              <a:rPr kumimoji="0" lang="en-US" altLang="zh-CN" sz="2400" b="1">
                <a:solidFill>
                  <a:srgbClr val="FF00FF"/>
                </a:solidFill>
              </a:rPr>
              <a:t>) = {</a:t>
            </a:r>
            <a:r>
              <a:rPr kumimoji="0" lang="en-US" altLang="zh-CN" sz="2400" b="1">
                <a:solidFill>
                  <a:srgbClr val="FF3300"/>
                </a:solidFill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</a:rPr>
              <a:t>$, )</a:t>
            </a:r>
            <a:r>
              <a:rPr kumimoji="0" lang="en-US" altLang="zh-CN" sz="2400" b="1">
                <a:solidFill>
                  <a:srgbClr val="FF3300"/>
                </a:solidFill>
              </a:rPr>
              <a:t> </a:t>
            </a:r>
            <a:r>
              <a:rPr kumimoji="0" lang="en-US" altLang="zh-CN" sz="2400" b="1">
                <a:solidFill>
                  <a:srgbClr val="FF00FF"/>
                </a:solidFill>
              </a:rPr>
              <a:t>}</a:t>
            </a:r>
          </a:p>
        </p:txBody>
      </p:sp>
      <p:sp>
        <p:nvSpPr>
          <p:cNvPr id="47110" name="Text Box 16">
            <a:extLst>
              <a:ext uri="{FF2B5EF4-FFF2-40B4-BE49-F238E27FC236}">
                <a16:creationId xmlns:a16="http://schemas.microsoft.com/office/drawing/2014/main" id="{2810CE33-732C-4534-99C5-8A9144CB0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0"/>
            <a:ext cx="728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 TE’  FT’E’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</a:t>
            </a:r>
            <a:r>
              <a:rPr kumimoji="0" lang="en-US" altLang="zh-CN" sz="2400" b="1">
                <a:sym typeface="Symbol" panose="05050102010706020507" pitchFamily="18" charset="2"/>
              </a:rPr>
              <a:t>E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) </a:t>
            </a:r>
            <a:r>
              <a:rPr kumimoji="0" lang="en-US" altLang="zh-CN" sz="2400" b="1">
                <a:sym typeface="Symbol" panose="05050102010706020507" pitchFamily="18" charset="2"/>
              </a:rPr>
              <a:t>T’E’  </a:t>
            </a:r>
          </a:p>
        </p:txBody>
      </p:sp>
      <p:sp>
        <p:nvSpPr>
          <p:cNvPr id="47111" name="Text Box 17">
            <a:extLst>
              <a:ext uri="{FF2B5EF4-FFF2-40B4-BE49-F238E27FC236}">
                <a16:creationId xmlns:a16="http://schemas.microsoft.com/office/drawing/2014/main" id="{4EEF8F6D-FBDD-44FB-BED5-0F478790D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66975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(</a:t>
            </a:r>
            <a:r>
              <a:rPr kumimoji="0" lang="en-US" altLang="zh-CN" sz="2400" b="1"/>
              <a:t> TE’ </a:t>
            </a:r>
            <a:r>
              <a:rPr kumimoji="0" lang="en-US" altLang="zh-CN" sz="2400" b="1">
                <a:solidFill>
                  <a:schemeClr val="accent2"/>
                </a:solidFill>
              </a:rPr>
              <a:t>)</a:t>
            </a:r>
            <a:r>
              <a:rPr kumimoji="0" lang="en-US" altLang="zh-CN" sz="2400" b="1"/>
              <a:t> T’E’ </a:t>
            </a:r>
            <a:r>
              <a:rPr kumimoji="0" lang="en-US" altLang="zh-CN" sz="2400" b="1">
                <a:sym typeface="Symbol" panose="05050102010706020507" pitchFamily="18" charset="2"/>
              </a:rPr>
              <a:t>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</a:t>
            </a:r>
            <a:r>
              <a:rPr kumimoji="0" lang="en-US" altLang="zh-CN" sz="2400" b="1">
                <a:sym typeface="Symbol" panose="05050102010706020507" pitchFamily="18" charset="2"/>
              </a:rPr>
              <a:t>FT’E’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) </a:t>
            </a:r>
            <a:r>
              <a:rPr kumimoji="0" lang="en-US" altLang="zh-CN" sz="2400" b="1">
                <a:sym typeface="Symbol" panose="05050102010706020507" pitchFamily="18" charset="2"/>
              </a:rPr>
              <a:t>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</a:t>
            </a:r>
            <a:r>
              <a:rPr kumimoji="0" lang="en-US" altLang="zh-CN" sz="2400" b="1">
                <a:sym typeface="Symbol" panose="05050102010706020507" pitchFamily="18" charset="2"/>
              </a:rPr>
              <a:t> T’E’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T’E’  </a:t>
            </a:r>
          </a:p>
        </p:txBody>
      </p:sp>
      <p:sp>
        <p:nvSpPr>
          <p:cNvPr id="47112" name="Text Box 18">
            <a:extLst>
              <a:ext uri="{FF2B5EF4-FFF2-40B4-BE49-F238E27FC236}">
                <a16:creationId xmlns:a16="http://schemas.microsoft.com/office/drawing/2014/main" id="{9BA08DA2-95BB-4A9A-A812-CADD253E7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228975"/>
            <a:ext cx="728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</a:t>
            </a:r>
            <a:r>
              <a:rPr kumimoji="0" lang="en-US" altLang="zh-CN" sz="2400" b="1">
                <a:sym typeface="Symbol" panose="05050102010706020507" pitchFamily="18" charset="2"/>
              </a:rPr>
              <a:t> E’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FT’E’  </a:t>
            </a:r>
          </a:p>
        </p:txBody>
      </p:sp>
      <p:sp>
        <p:nvSpPr>
          <p:cNvPr id="47113" name="Text Box 19">
            <a:extLst>
              <a:ext uri="{FF2B5EF4-FFF2-40B4-BE49-F238E27FC236}">
                <a16:creationId xmlns:a16="http://schemas.microsoft.com/office/drawing/2014/main" id="{65941C89-CAB8-4415-9C88-F28BFA68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738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2400" b="1">
                <a:sym typeface="Symbol" panose="05050102010706020507" pitchFamily="18" charset="2"/>
              </a:rPr>
              <a:t>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2400" b="1">
                <a:sym typeface="Symbol" panose="05050102010706020507" pitchFamily="18" charset="2"/>
              </a:rPr>
              <a:t>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+ </a:t>
            </a:r>
            <a:r>
              <a:rPr kumimoji="0" lang="en-US" altLang="zh-CN" sz="2400" b="1">
                <a:sym typeface="Symbol" panose="05050102010706020507" pitchFamily="18" charset="2"/>
              </a:rPr>
              <a:t>TE’  </a:t>
            </a:r>
          </a:p>
        </p:txBody>
      </p:sp>
      <p:sp>
        <p:nvSpPr>
          <p:cNvPr id="47114" name="Text Box 20">
            <a:extLst>
              <a:ext uri="{FF2B5EF4-FFF2-40B4-BE49-F238E27FC236}">
                <a16:creationId xmlns:a16="http://schemas.microsoft.com/office/drawing/2014/main" id="{D2647E37-44AA-495A-81E9-08F0AE46E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648200"/>
            <a:ext cx="8424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+ </a:t>
            </a:r>
            <a:r>
              <a:rPr kumimoji="0" lang="en-US" altLang="zh-CN" sz="2400" b="1">
                <a:sym typeface="Symbol" panose="05050102010706020507" pitchFamily="18" charset="2"/>
              </a:rPr>
              <a:t>FT’E’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+id  </a:t>
            </a:r>
            <a:r>
              <a:rPr kumimoji="0" lang="en-US" altLang="zh-CN" sz="2400" b="1">
                <a:sym typeface="Symbol" panose="05050102010706020507" pitchFamily="18" charset="2"/>
              </a:rPr>
              <a:t>T’E’ 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 id ) * id + id$</a:t>
            </a:r>
            <a:endParaRPr kumimoji="0" lang="en-US" altLang="zh-CN" sz="2400" b="1">
              <a:sym typeface="Symbol" panose="05050102010706020507" pitchFamily="18" charset="2"/>
            </a:endParaRPr>
          </a:p>
        </p:txBody>
      </p:sp>
      <p:sp>
        <p:nvSpPr>
          <p:cNvPr id="47115" name="Text Box 21">
            <a:extLst>
              <a:ext uri="{FF2B5EF4-FFF2-40B4-BE49-F238E27FC236}">
                <a16:creationId xmlns:a16="http://schemas.microsoft.com/office/drawing/2014/main" id="{0B2E2C97-2E47-4E65-ACE7-32756E285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0"/>
            <a:ext cx="728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p:sp>
        <p:nvSpPr>
          <p:cNvPr id="47116" name="Freeform 32">
            <a:extLst>
              <a:ext uri="{FF2B5EF4-FFF2-40B4-BE49-F238E27FC236}">
                <a16:creationId xmlns:a16="http://schemas.microsoft.com/office/drawing/2014/main" id="{8B7D6E51-7008-4B1C-AC88-D5CC8F22391E}"/>
              </a:ext>
            </a:extLst>
          </p:cNvPr>
          <p:cNvSpPr>
            <a:spLocks/>
          </p:cNvSpPr>
          <p:nvPr/>
        </p:nvSpPr>
        <p:spPr bwMode="auto">
          <a:xfrm>
            <a:off x="1981200" y="4100513"/>
            <a:ext cx="2133600" cy="422275"/>
          </a:xfrm>
          <a:custGeom>
            <a:avLst/>
            <a:gdLst>
              <a:gd name="T0" fmla="*/ 0 w 2142"/>
              <a:gd name="T1" fmla="*/ 2147483646 h 218"/>
              <a:gd name="T2" fmla="*/ 2147483646 w 2142"/>
              <a:gd name="T3" fmla="*/ 2147483646 h 218"/>
              <a:gd name="T4" fmla="*/ 2147483646 w 2142"/>
              <a:gd name="T5" fmla="*/ 2147483646 h 218"/>
              <a:gd name="T6" fmla="*/ 2147483646 w 2142"/>
              <a:gd name="T7" fmla="*/ 2147483646 h 218"/>
              <a:gd name="T8" fmla="*/ 2147483646 w 2142"/>
              <a:gd name="T9" fmla="*/ 0 h 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2"/>
              <a:gd name="T16" fmla="*/ 0 h 218"/>
              <a:gd name="T17" fmla="*/ 2142 w 2142"/>
              <a:gd name="T18" fmla="*/ 218 h 2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2" h="218">
                <a:moveTo>
                  <a:pt x="0" y="12"/>
                </a:moveTo>
                <a:cubicBezTo>
                  <a:pt x="85" y="77"/>
                  <a:pt x="169" y="142"/>
                  <a:pt x="391" y="176"/>
                </a:cubicBezTo>
                <a:cubicBezTo>
                  <a:pt x="613" y="210"/>
                  <a:pt x="1071" y="218"/>
                  <a:pt x="1330" y="217"/>
                </a:cubicBezTo>
                <a:cubicBezTo>
                  <a:pt x="1589" y="216"/>
                  <a:pt x="1809" y="207"/>
                  <a:pt x="1944" y="171"/>
                </a:cubicBezTo>
                <a:cubicBezTo>
                  <a:pt x="2079" y="135"/>
                  <a:pt x="2101" y="36"/>
                  <a:pt x="2142" y="0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7" name="Freeform 35">
            <a:extLst>
              <a:ext uri="{FF2B5EF4-FFF2-40B4-BE49-F238E27FC236}">
                <a16:creationId xmlns:a16="http://schemas.microsoft.com/office/drawing/2014/main" id="{09B817FF-F514-4925-B575-71C7A1749B99}"/>
              </a:ext>
            </a:extLst>
          </p:cNvPr>
          <p:cNvSpPr>
            <a:spLocks/>
          </p:cNvSpPr>
          <p:nvPr/>
        </p:nvSpPr>
        <p:spPr bwMode="auto">
          <a:xfrm>
            <a:off x="5562600" y="5014913"/>
            <a:ext cx="2438400" cy="273050"/>
          </a:xfrm>
          <a:custGeom>
            <a:avLst/>
            <a:gdLst>
              <a:gd name="T0" fmla="*/ 0 w 2142"/>
              <a:gd name="T1" fmla="*/ 2147483646 h 218"/>
              <a:gd name="T2" fmla="*/ 2147483646 w 2142"/>
              <a:gd name="T3" fmla="*/ 2147483646 h 218"/>
              <a:gd name="T4" fmla="*/ 2147483646 w 2142"/>
              <a:gd name="T5" fmla="*/ 2147483646 h 218"/>
              <a:gd name="T6" fmla="*/ 2147483646 w 2142"/>
              <a:gd name="T7" fmla="*/ 2147483646 h 218"/>
              <a:gd name="T8" fmla="*/ 2147483646 w 2142"/>
              <a:gd name="T9" fmla="*/ 0 h 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2"/>
              <a:gd name="T16" fmla="*/ 0 h 218"/>
              <a:gd name="T17" fmla="*/ 2142 w 2142"/>
              <a:gd name="T18" fmla="*/ 218 h 2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2" h="218">
                <a:moveTo>
                  <a:pt x="0" y="12"/>
                </a:moveTo>
                <a:cubicBezTo>
                  <a:pt x="85" y="77"/>
                  <a:pt x="169" y="142"/>
                  <a:pt x="391" y="176"/>
                </a:cubicBezTo>
                <a:cubicBezTo>
                  <a:pt x="613" y="210"/>
                  <a:pt x="1071" y="218"/>
                  <a:pt x="1330" y="217"/>
                </a:cubicBezTo>
                <a:cubicBezTo>
                  <a:pt x="1589" y="216"/>
                  <a:pt x="1809" y="207"/>
                  <a:pt x="1944" y="171"/>
                </a:cubicBezTo>
                <a:cubicBezTo>
                  <a:pt x="2079" y="135"/>
                  <a:pt x="2101" y="36"/>
                  <a:pt x="2142" y="0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8" name="Text Box 36">
            <a:extLst>
              <a:ext uri="{FF2B5EF4-FFF2-40B4-BE49-F238E27FC236}">
                <a16:creationId xmlns:a16="http://schemas.microsoft.com/office/drawing/2014/main" id="{78CDF532-7022-480F-B262-BAE4D66F3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4967288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E’ 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solidFill>
                  <a:srgbClr val="FF33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47119" name="Text Box 37">
            <a:extLst>
              <a:ext uri="{FF2B5EF4-FFF2-40B4-BE49-F238E27FC236}">
                <a16:creationId xmlns:a16="http://schemas.microsoft.com/office/drawing/2014/main" id="{51968BD7-8C10-421D-AD0D-43422631B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176713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T’ 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solidFill>
                  <a:srgbClr val="FF33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47120" name="Freeform 43">
            <a:extLst>
              <a:ext uri="{FF2B5EF4-FFF2-40B4-BE49-F238E27FC236}">
                <a16:creationId xmlns:a16="http://schemas.microsoft.com/office/drawing/2014/main" id="{872D4F4E-F89B-419D-8BBA-AC70B0EA57B0}"/>
              </a:ext>
            </a:extLst>
          </p:cNvPr>
          <p:cNvSpPr>
            <a:spLocks/>
          </p:cNvSpPr>
          <p:nvPr/>
        </p:nvSpPr>
        <p:spPr bwMode="auto">
          <a:xfrm>
            <a:off x="3289300" y="2805113"/>
            <a:ext cx="2225675" cy="530225"/>
          </a:xfrm>
          <a:custGeom>
            <a:avLst/>
            <a:gdLst>
              <a:gd name="T0" fmla="*/ 2147483646 w 1402"/>
              <a:gd name="T1" fmla="*/ 0 h 334"/>
              <a:gd name="T2" fmla="*/ 2147483646 w 1402"/>
              <a:gd name="T3" fmla="*/ 2147483646 h 334"/>
              <a:gd name="T4" fmla="*/ 2147483646 w 1402"/>
              <a:gd name="T5" fmla="*/ 2147483646 h 334"/>
              <a:gd name="T6" fmla="*/ 0 w 1402"/>
              <a:gd name="T7" fmla="*/ 2147483646 h 334"/>
              <a:gd name="T8" fmla="*/ 0 60000 65536"/>
              <a:gd name="T9" fmla="*/ 0 60000 65536"/>
              <a:gd name="T10" fmla="*/ 0 60000 65536"/>
              <a:gd name="T11" fmla="*/ 0 60000 65536"/>
              <a:gd name="T12" fmla="*/ 0 w 1402"/>
              <a:gd name="T13" fmla="*/ 0 h 334"/>
              <a:gd name="T14" fmla="*/ 1402 w 1402"/>
              <a:gd name="T15" fmla="*/ 334 h 3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02" h="334">
                <a:moveTo>
                  <a:pt x="1402" y="0"/>
                </a:moveTo>
                <a:cubicBezTo>
                  <a:pt x="1360" y="26"/>
                  <a:pt x="1331" y="144"/>
                  <a:pt x="1150" y="180"/>
                </a:cubicBezTo>
                <a:cubicBezTo>
                  <a:pt x="969" y="216"/>
                  <a:pt x="505" y="191"/>
                  <a:pt x="313" y="217"/>
                </a:cubicBezTo>
                <a:cubicBezTo>
                  <a:pt x="121" y="243"/>
                  <a:pt x="65" y="310"/>
                  <a:pt x="0" y="334"/>
                </a:cubicBezTo>
              </a:path>
            </a:pathLst>
          </a:custGeom>
          <a:noFill/>
          <a:ln w="25400" cap="flat" cmpd="sng">
            <a:solidFill>
              <a:srgbClr val="FF00FF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1" name="Freeform 46">
            <a:extLst>
              <a:ext uri="{FF2B5EF4-FFF2-40B4-BE49-F238E27FC236}">
                <a16:creationId xmlns:a16="http://schemas.microsoft.com/office/drawing/2014/main" id="{7D604BD5-EEE0-4627-81AB-BDCF24CD1658}"/>
              </a:ext>
            </a:extLst>
          </p:cNvPr>
          <p:cNvSpPr>
            <a:spLocks/>
          </p:cNvSpPr>
          <p:nvPr/>
        </p:nvSpPr>
        <p:spPr bwMode="auto">
          <a:xfrm>
            <a:off x="1219200" y="3563938"/>
            <a:ext cx="342900" cy="342900"/>
          </a:xfrm>
          <a:custGeom>
            <a:avLst/>
            <a:gdLst>
              <a:gd name="T0" fmla="*/ 0 w 216"/>
              <a:gd name="T1" fmla="*/ 0 h 216"/>
              <a:gd name="T2" fmla="*/ 2147483646 w 216"/>
              <a:gd name="T3" fmla="*/ 2147483646 h 216"/>
              <a:gd name="T4" fmla="*/ 2147483646 w 216"/>
              <a:gd name="T5" fmla="*/ 2147483646 h 216"/>
              <a:gd name="T6" fmla="*/ 2147483646 w 216"/>
              <a:gd name="T7" fmla="*/ 0 h 216"/>
              <a:gd name="T8" fmla="*/ 0 60000 65536"/>
              <a:gd name="T9" fmla="*/ 0 60000 65536"/>
              <a:gd name="T10" fmla="*/ 0 60000 65536"/>
              <a:gd name="T11" fmla="*/ 0 60000 65536"/>
              <a:gd name="T12" fmla="*/ 0 w 216"/>
              <a:gd name="T13" fmla="*/ 0 h 216"/>
              <a:gd name="T14" fmla="*/ 216 w 216"/>
              <a:gd name="T15" fmla="*/ 216 h 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" h="216">
                <a:moveTo>
                  <a:pt x="0" y="0"/>
                </a:moveTo>
                <a:cubicBezTo>
                  <a:pt x="8" y="84"/>
                  <a:pt x="16" y="168"/>
                  <a:pt x="48" y="192"/>
                </a:cubicBezTo>
                <a:cubicBezTo>
                  <a:pt x="80" y="216"/>
                  <a:pt x="168" y="176"/>
                  <a:pt x="192" y="144"/>
                </a:cubicBezTo>
                <a:cubicBezTo>
                  <a:pt x="216" y="112"/>
                  <a:pt x="204" y="56"/>
                  <a:pt x="192" y="0"/>
                </a:cubicBezTo>
              </a:path>
            </a:pathLst>
          </a:custGeom>
          <a:noFill/>
          <a:ln w="25400" cap="flat" cmpd="sng">
            <a:solidFill>
              <a:srgbClr val="FF00FF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2" name="Freeform 47">
            <a:extLst>
              <a:ext uri="{FF2B5EF4-FFF2-40B4-BE49-F238E27FC236}">
                <a16:creationId xmlns:a16="http://schemas.microsoft.com/office/drawing/2014/main" id="{AE88BF3A-DF72-4AA6-A500-FCF1EAAB7020}"/>
              </a:ext>
            </a:extLst>
          </p:cNvPr>
          <p:cNvSpPr>
            <a:spLocks/>
          </p:cNvSpPr>
          <p:nvPr/>
        </p:nvSpPr>
        <p:spPr bwMode="auto">
          <a:xfrm>
            <a:off x="5257800" y="4525963"/>
            <a:ext cx="2819400" cy="254000"/>
          </a:xfrm>
          <a:custGeom>
            <a:avLst/>
            <a:gdLst>
              <a:gd name="T0" fmla="*/ 2147483646 w 1336"/>
              <a:gd name="T1" fmla="*/ 2147483646 h 112"/>
              <a:gd name="T2" fmla="*/ 2147483646 w 1336"/>
              <a:gd name="T3" fmla="*/ 2147483646 h 112"/>
              <a:gd name="T4" fmla="*/ 2147483646 w 1336"/>
              <a:gd name="T5" fmla="*/ 2147483646 h 112"/>
              <a:gd name="T6" fmla="*/ 2147483646 w 1336"/>
              <a:gd name="T7" fmla="*/ 2147483646 h 112"/>
              <a:gd name="T8" fmla="*/ 2147483646 w 1336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36"/>
              <a:gd name="T16" fmla="*/ 0 h 112"/>
              <a:gd name="T17" fmla="*/ 1336 w 1336"/>
              <a:gd name="T18" fmla="*/ 112 h 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36" h="112">
                <a:moveTo>
                  <a:pt x="40" y="112"/>
                </a:moveTo>
                <a:cubicBezTo>
                  <a:pt x="20" y="72"/>
                  <a:pt x="0" y="32"/>
                  <a:pt x="136" y="16"/>
                </a:cubicBezTo>
                <a:cubicBezTo>
                  <a:pt x="272" y="0"/>
                  <a:pt x="680" y="16"/>
                  <a:pt x="856" y="16"/>
                </a:cubicBezTo>
                <a:cubicBezTo>
                  <a:pt x="1032" y="16"/>
                  <a:pt x="1112" y="0"/>
                  <a:pt x="1192" y="16"/>
                </a:cubicBezTo>
                <a:cubicBezTo>
                  <a:pt x="1272" y="32"/>
                  <a:pt x="1304" y="72"/>
                  <a:pt x="1336" y="112"/>
                </a:cubicBezTo>
              </a:path>
            </a:pathLst>
          </a:custGeom>
          <a:noFill/>
          <a:ln w="25400" cap="flat" cmpd="sng">
            <a:solidFill>
              <a:srgbClr val="FF00FF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BE8419B-0014-44FD-B572-14D4713A6F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6520" y="1541160"/>
              <a:ext cx="8445600" cy="5336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BE8419B-0014-44FD-B572-14D4713A6F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160" y="1531800"/>
                <a:ext cx="8464320" cy="5355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38D1ACC-C8E5-4E3F-903B-EB2AEC5C4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797"/>
    </mc:Choice>
    <mc:Fallback xmlns="">
      <p:transition spd="slow" advTm="322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013DF52-9547-45D5-ABA0-85F617A44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FIRST&amp;FOLLOW</a:t>
            </a:r>
            <a:r>
              <a:rPr lang="zh-CN" altLang="en-US"/>
              <a:t>与预测分析</a:t>
            </a:r>
          </a:p>
        </p:txBody>
      </p:sp>
      <p:sp>
        <p:nvSpPr>
          <p:cNvPr id="49155" name="Text Box 37">
            <a:extLst>
              <a:ext uri="{FF2B5EF4-FFF2-40B4-BE49-F238E27FC236}">
                <a16:creationId xmlns:a16="http://schemas.microsoft.com/office/drawing/2014/main" id="{A7D1CC22-CDD9-4F9D-965B-8618F3408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219200"/>
            <a:ext cx="5867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Consider the following derivation:</a:t>
            </a:r>
          </a:p>
        </p:txBody>
      </p:sp>
      <p:sp>
        <p:nvSpPr>
          <p:cNvPr id="49156" name="Text Box 38">
            <a:extLst>
              <a:ext uri="{FF2B5EF4-FFF2-40B4-BE49-F238E27FC236}">
                <a16:creationId xmlns:a16="http://schemas.microsoft.com/office/drawing/2014/main" id="{DB63064A-E675-459F-9303-87EDDE593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133600"/>
            <a:ext cx="533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E </a:t>
            </a:r>
            <a:r>
              <a:rPr kumimoji="0" lang="en-US" altLang="zh-CN" sz="1800" b="1">
                <a:sym typeface="Symbol" panose="05050102010706020507" pitchFamily="18" charset="2"/>
              </a:rPr>
              <a:t> TE’  FT’E’ 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</a:t>
            </a:r>
            <a:r>
              <a:rPr kumimoji="0" lang="en-US" altLang="zh-CN" sz="1800" b="1">
                <a:sym typeface="Symbol" panose="05050102010706020507" pitchFamily="18" charset="2"/>
              </a:rPr>
              <a:t>E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 ) </a:t>
            </a:r>
            <a:r>
              <a:rPr kumimoji="0" lang="en-US" altLang="zh-CN" sz="1800" b="1">
                <a:sym typeface="Symbol" panose="05050102010706020507" pitchFamily="18" charset="2"/>
              </a:rPr>
              <a:t>T’E’  </a:t>
            </a:r>
          </a:p>
        </p:txBody>
      </p:sp>
      <p:sp>
        <p:nvSpPr>
          <p:cNvPr id="49157" name="Text Box 39">
            <a:extLst>
              <a:ext uri="{FF2B5EF4-FFF2-40B4-BE49-F238E27FC236}">
                <a16:creationId xmlns:a16="http://schemas.microsoft.com/office/drawing/2014/main" id="{CE2B2C8B-4669-44CF-BFF6-04B97498B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971800"/>
            <a:ext cx="563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accent2"/>
                </a:solidFill>
              </a:rPr>
              <a:t>(</a:t>
            </a:r>
            <a:r>
              <a:rPr kumimoji="0" lang="en-US" altLang="zh-CN" sz="1800" b="1"/>
              <a:t> TE’ </a:t>
            </a:r>
            <a:r>
              <a:rPr kumimoji="0" lang="en-US" altLang="zh-CN" sz="1800" b="1">
                <a:solidFill>
                  <a:schemeClr val="accent2"/>
                </a:solidFill>
              </a:rPr>
              <a:t>)</a:t>
            </a:r>
            <a:r>
              <a:rPr kumimoji="0" lang="en-US" altLang="zh-CN" sz="1800" b="1"/>
              <a:t> T’E’ </a:t>
            </a:r>
            <a:r>
              <a:rPr kumimoji="0" lang="en-US" altLang="zh-CN" sz="1800" b="1">
                <a:sym typeface="Symbol" panose="05050102010706020507" pitchFamily="18" charset="2"/>
              </a:rPr>
              <a:t>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</a:t>
            </a:r>
            <a:r>
              <a:rPr kumimoji="0" lang="en-US" altLang="zh-CN" sz="1800" b="1">
                <a:sym typeface="Symbol" panose="05050102010706020507" pitchFamily="18" charset="2"/>
              </a:rPr>
              <a:t>FT’E’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 ) </a:t>
            </a:r>
            <a:r>
              <a:rPr kumimoji="0" lang="en-US" altLang="zh-CN" sz="1800" b="1">
                <a:sym typeface="Symbol" panose="05050102010706020507" pitchFamily="18" charset="2"/>
              </a:rPr>
              <a:t>T’E’ 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id</a:t>
            </a:r>
            <a:r>
              <a:rPr kumimoji="0" lang="en-US" altLang="zh-CN" sz="1800" b="1">
                <a:sym typeface="Symbol" panose="05050102010706020507" pitchFamily="18" charset="2"/>
              </a:rPr>
              <a:t> T’E’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1800" b="1">
                <a:sym typeface="Symbol" panose="05050102010706020507" pitchFamily="18" charset="2"/>
              </a:rPr>
              <a:t> T’E’  </a:t>
            </a:r>
          </a:p>
        </p:txBody>
      </p:sp>
      <p:sp>
        <p:nvSpPr>
          <p:cNvPr id="49158" name="Text Box 40">
            <a:extLst>
              <a:ext uri="{FF2B5EF4-FFF2-40B4-BE49-F238E27FC236}">
                <a16:creationId xmlns:a16="http://schemas.microsoft.com/office/drawing/2014/main" id="{A1B90675-C589-42D5-B2F1-E645928F9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429000"/>
            <a:ext cx="533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id</a:t>
            </a:r>
            <a:r>
              <a:rPr kumimoji="0" lang="en-US" altLang="zh-CN" sz="1800" b="1">
                <a:sym typeface="Symbol" panose="05050102010706020507" pitchFamily="18" charset="2"/>
              </a:rPr>
              <a:t> E’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1800" b="1">
                <a:sym typeface="Symbol" panose="05050102010706020507" pitchFamily="18" charset="2"/>
              </a:rPr>
              <a:t> T’E’ 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1800" b="1">
                <a:sym typeface="Symbol" panose="05050102010706020507" pitchFamily="18" charset="2"/>
              </a:rPr>
              <a:t> T’E’ 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1800" b="1">
                <a:sym typeface="Symbol" panose="05050102010706020507" pitchFamily="18" charset="2"/>
              </a:rPr>
              <a:t> FT’E’  </a:t>
            </a:r>
          </a:p>
        </p:txBody>
      </p:sp>
      <p:sp>
        <p:nvSpPr>
          <p:cNvPr id="49159" name="Text Box 41">
            <a:extLst>
              <a:ext uri="{FF2B5EF4-FFF2-40B4-BE49-F238E27FC236}">
                <a16:creationId xmlns:a16="http://schemas.microsoft.com/office/drawing/2014/main" id="{E9E7C6EA-6AFD-4FB4-A3A9-FA164680E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191000"/>
            <a:ext cx="541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1800" b="1">
                <a:sym typeface="Symbol" panose="05050102010706020507" pitchFamily="18" charset="2"/>
              </a:rPr>
              <a:t>T’E’ 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1800" b="1">
                <a:sym typeface="Symbol" panose="05050102010706020507" pitchFamily="18" charset="2"/>
              </a:rPr>
              <a:t>E’ 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id + </a:t>
            </a:r>
            <a:r>
              <a:rPr kumimoji="0" lang="en-US" altLang="zh-CN" sz="1800" b="1">
                <a:sym typeface="Symbol" panose="05050102010706020507" pitchFamily="18" charset="2"/>
              </a:rPr>
              <a:t>TE’  </a:t>
            </a:r>
          </a:p>
        </p:txBody>
      </p:sp>
      <p:sp>
        <p:nvSpPr>
          <p:cNvPr id="49160" name="Text Box 42">
            <a:extLst>
              <a:ext uri="{FF2B5EF4-FFF2-40B4-BE49-F238E27FC236}">
                <a16:creationId xmlns:a16="http://schemas.microsoft.com/office/drawing/2014/main" id="{22B1C37C-4F9D-4769-B16E-F93DA2D50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648200"/>
            <a:ext cx="586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id + </a:t>
            </a:r>
            <a:r>
              <a:rPr kumimoji="0" lang="en-US" altLang="zh-CN" sz="1800" b="1">
                <a:sym typeface="Symbol" panose="05050102010706020507" pitchFamily="18" charset="2"/>
              </a:rPr>
              <a:t>FT’E’ 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id )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id + id </a:t>
            </a:r>
            <a:r>
              <a:rPr kumimoji="0" lang="en-US" altLang="zh-CN" sz="1800" b="1">
                <a:sym typeface="Symbol" panose="05050102010706020507" pitchFamily="18" charset="2"/>
              </a:rPr>
              <a:t>T’E’ 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 id ) * id + id$</a:t>
            </a:r>
          </a:p>
        </p:txBody>
      </p:sp>
      <p:sp>
        <p:nvSpPr>
          <p:cNvPr id="49161" name="Text Box 43">
            <a:extLst>
              <a:ext uri="{FF2B5EF4-FFF2-40B4-BE49-F238E27FC236}">
                <a16:creationId xmlns:a16="http://schemas.microsoft.com/office/drawing/2014/main" id="{9B1A86E1-978E-4F07-9765-0450A1236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572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*</a:t>
            </a:r>
          </a:p>
        </p:txBody>
      </p:sp>
      <p:sp>
        <p:nvSpPr>
          <p:cNvPr id="49162" name="Text Box 44">
            <a:extLst>
              <a:ext uri="{FF2B5EF4-FFF2-40B4-BE49-F238E27FC236}">
                <a16:creationId xmlns:a16="http://schemas.microsoft.com/office/drawing/2014/main" id="{4E35FC3D-E792-4E09-A298-D13529269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600200"/>
            <a:ext cx="54864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00CC00"/>
                </a:solidFill>
              </a:rPr>
              <a:t>What are implications ?              </a:t>
            </a:r>
            <a:r>
              <a:rPr kumimoji="0" lang="en-US" altLang="zh-CN" sz="1800" b="1">
                <a:solidFill>
                  <a:schemeClr val="accent2"/>
                </a:solidFill>
              </a:rPr>
              <a:t>( id ) * id + id$ (input)</a:t>
            </a:r>
            <a:endParaRPr kumimoji="0" lang="en-US" altLang="zh-CN" sz="1800" b="1">
              <a:solidFill>
                <a:srgbClr val="00CC00"/>
              </a:solidFill>
            </a:endParaRPr>
          </a:p>
        </p:txBody>
      </p:sp>
      <p:sp>
        <p:nvSpPr>
          <p:cNvPr id="49163" name="Text Box 45">
            <a:extLst>
              <a:ext uri="{FF2B5EF4-FFF2-40B4-BE49-F238E27FC236}">
                <a16:creationId xmlns:a16="http://schemas.microsoft.com/office/drawing/2014/main" id="{68B30503-2E8F-4386-B6C8-2D93E61F4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667000"/>
            <a:ext cx="1295400" cy="36195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1.  </a:t>
            </a:r>
            <a:r>
              <a:rPr kumimoji="0" lang="en-US" altLang="zh-CN" sz="1600" b="1">
                <a:solidFill>
                  <a:srgbClr val="A50021"/>
                </a:solidFill>
                <a:sym typeface="Symbol" panose="05050102010706020507" pitchFamily="18" charset="2"/>
              </a:rPr>
              <a:t>M [ E, ( ]</a:t>
            </a:r>
            <a:endParaRPr kumimoji="0" lang="en-US" altLang="zh-CN" sz="1600" b="1"/>
          </a:p>
        </p:txBody>
      </p:sp>
      <p:sp>
        <p:nvSpPr>
          <p:cNvPr id="49164" name="Line 46">
            <a:extLst>
              <a:ext uri="{FF2B5EF4-FFF2-40B4-BE49-F238E27FC236}">
                <a16:creationId xmlns:a16="http://schemas.microsoft.com/office/drawing/2014/main" id="{DCFB4D2B-8FE3-44E1-BAA3-928478FFAB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2438400"/>
            <a:ext cx="304800" cy="304800"/>
          </a:xfrm>
          <a:prstGeom prst="line">
            <a:avLst/>
          </a:prstGeom>
          <a:noFill/>
          <a:ln w="25400">
            <a:solidFill>
              <a:srgbClr val="00CC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5" name="Freeform 47">
            <a:extLst>
              <a:ext uri="{FF2B5EF4-FFF2-40B4-BE49-F238E27FC236}">
                <a16:creationId xmlns:a16="http://schemas.microsoft.com/office/drawing/2014/main" id="{D46E50A1-34DF-41B9-9C80-BB0E86941397}"/>
              </a:ext>
            </a:extLst>
          </p:cNvPr>
          <p:cNvSpPr>
            <a:spLocks/>
          </p:cNvSpPr>
          <p:nvPr/>
        </p:nvSpPr>
        <p:spPr bwMode="auto">
          <a:xfrm>
            <a:off x="1905000" y="1905000"/>
            <a:ext cx="2819400" cy="304800"/>
          </a:xfrm>
          <a:custGeom>
            <a:avLst/>
            <a:gdLst>
              <a:gd name="T0" fmla="*/ 2147483646 w 1776"/>
              <a:gd name="T1" fmla="*/ 0 h 192"/>
              <a:gd name="T2" fmla="*/ 2147483646 w 1776"/>
              <a:gd name="T3" fmla="*/ 2147483646 h 192"/>
              <a:gd name="T4" fmla="*/ 2147483646 w 1776"/>
              <a:gd name="T5" fmla="*/ 2147483646 h 192"/>
              <a:gd name="T6" fmla="*/ 2147483646 w 1776"/>
              <a:gd name="T7" fmla="*/ 2147483646 h 192"/>
              <a:gd name="T8" fmla="*/ 0 w 1776"/>
              <a:gd name="T9" fmla="*/ 2147483646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6"/>
              <a:gd name="T16" fmla="*/ 0 h 192"/>
              <a:gd name="T17" fmla="*/ 1776 w 1776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6" h="192">
                <a:moveTo>
                  <a:pt x="1776" y="0"/>
                </a:moveTo>
                <a:cubicBezTo>
                  <a:pt x="1772" y="20"/>
                  <a:pt x="1768" y="40"/>
                  <a:pt x="1584" y="48"/>
                </a:cubicBezTo>
                <a:cubicBezTo>
                  <a:pt x="1400" y="56"/>
                  <a:pt x="912" y="48"/>
                  <a:pt x="672" y="48"/>
                </a:cubicBezTo>
                <a:cubicBezTo>
                  <a:pt x="432" y="48"/>
                  <a:pt x="256" y="24"/>
                  <a:pt x="144" y="48"/>
                </a:cubicBezTo>
                <a:cubicBezTo>
                  <a:pt x="32" y="72"/>
                  <a:pt x="16" y="132"/>
                  <a:pt x="0" y="192"/>
                </a:cubicBezTo>
              </a:path>
            </a:pathLst>
          </a:custGeom>
          <a:noFill/>
          <a:ln w="25400" cap="flat" cmpd="sng">
            <a:solidFill>
              <a:srgbClr val="00CC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6" name="Freeform 48">
            <a:extLst>
              <a:ext uri="{FF2B5EF4-FFF2-40B4-BE49-F238E27FC236}">
                <a16:creationId xmlns:a16="http://schemas.microsoft.com/office/drawing/2014/main" id="{ED5A971F-28F2-4AC2-A2E1-B7F429FA910E}"/>
              </a:ext>
            </a:extLst>
          </p:cNvPr>
          <p:cNvSpPr>
            <a:spLocks/>
          </p:cNvSpPr>
          <p:nvPr/>
        </p:nvSpPr>
        <p:spPr bwMode="auto">
          <a:xfrm>
            <a:off x="2578100" y="1905000"/>
            <a:ext cx="2222500" cy="381000"/>
          </a:xfrm>
          <a:custGeom>
            <a:avLst/>
            <a:gdLst>
              <a:gd name="T0" fmla="*/ 2147483646 w 1400"/>
              <a:gd name="T1" fmla="*/ 0 h 240"/>
              <a:gd name="T2" fmla="*/ 2147483646 w 1400"/>
              <a:gd name="T3" fmla="*/ 2147483646 h 240"/>
              <a:gd name="T4" fmla="*/ 2147483646 w 1400"/>
              <a:gd name="T5" fmla="*/ 2147483646 h 240"/>
              <a:gd name="T6" fmla="*/ 2147483646 w 1400"/>
              <a:gd name="T7" fmla="*/ 2147483646 h 240"/>
              <a:gd name="T8" fmla="*/ 2147483646 w 1400"/>
              <a:gd name="T9" fmla="*/ 2147483646 h 240"/>
              <a:gd name="T10" fmla="*/ 2147483646 w 1400"/>
              <a:gd name="T11" fmla="*/ 2147483646 h 2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0"/>
              <a:gd name="T19" fmla="*/ 0 h 240"/>
              <a:gd name="T20" fmla="*/ 1400 w 1400"/>
              <a:gd name="T21" fmla="*/ 240 h 2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0" h="240">
                <a:moveTo>
                  <a:pt x="1400" y="0"/>
                </a:moveTo>
                <a:cubicBezTo>
                  <a:pt x="1396" y="40"/>
                  <a:pt x="1392" y="80"/>
                  <a:pt x="1352" y="96"/>
                </a:cubicBezTo>
                <a:cubicBezTo>
                  <a:pt x="1312" y="112"/>
                  <a:pt x="1280" y="96"/>
                  <a:pt x="1160" y="96"/>
                </a:cubicBezTo>
                <a:cubicBezTo>
                  <a:pt x="1040" y="96"/>
                  <a:pt x="808" y="96"/>
                  <a:pt x="632" y="96"/>
                </a:cubicBezTo>
                <a:cubicBezTo>
                  <a:pt x="456" y="96"/>
                  <a:pt x="208" y="72"/>
                  <a:pt x="104" y="96"/>
                </a:cubicBezTo>
                <a:cubicBezTo>
                  <a:pt x="0" y="120"/>
                  <a:pt x="4" y="180"/>
                  <a:pt x="8" y="240"/>
                </a:cubicBezTo>
              </a:path>
            </a:pathLst>
          </a:custGeom>
          <a:noFill/>
          <a:ln w="25400" cap="flat" cmpd="sng">
            <a:solidFill>
              <a:srgbClr val="00CC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7" name="Freeform 49">
            <a:extLst>
              <a:ext uri="{FF2B5EF4-FFF2-40B4-BE49-F238E27FC236}">
                <a16:creationId xmlns:a16="http://schemas.microsoft.com/office/drawing/2014/main" id="{711FB2B2-C194-4536-AA49-1FCE8ADC10B4}"/>
              </a:ext>
            </a:extLst>
          </p:cNvPr>
          <p:cNvSpPr>
            <a:spLocks/>
          </p:cNvSpPr>
          <p:nvPr/>
        </p:nvSpPr>
        <p:spPr bwMode="auto">
          <a:xfrm>
            <a:off x="3505200" y="1905000"/>
            <a:ext cx="1346200" cy="304800"/>
          </a:xfrm>
          <a:custGeom>
            <a:avLst/>
            <a:gdLst>
              <a:gd name="T0" fmla="*/ 2147483646 w 848"/>
              <a:gd name="T1" fmla="*/ 0 h 192"/>
              <a:gd name="T2" fmla="*/ 2147483646 w 848"/>
              <a:gd name="T3" fmla="*/ 2147483646 h 192"/>
              <a:gd name="T4" fmla="*/ 2147483646 w 848"/>
              <a:gd name="T5" fmla="*/ 2147483646 h 192"/>
              <a:gd name="T6" fmla="*/ 2147483646 w 848"/>
              <a:gd name="T7" fmla="*/ 2147483646 h 192"/>
              <a:gd name="T8" fmla="*/ 0 w 848"/>
              <a:gd name="T9" fmla="*/ 2147483646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192"/>
              <a:gd name="T17" fmla="*/ 848 w 848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192">
                <a:moveTo>
                  <a:pt x="816" y="0"/>
                </a:moveTo>
                <a:cubicBezTo>
                  <a:pt x="832" y="60"/>
                  <a:pt x="848" y="120"/>
                  <a:pt x="816" y="144"/>
                </a:cubicBezTo>
                <a:cubicBezTo>
                  <a:pt x="784" y="168"/>
                  <a:pt x="728" y="144"/>
                  <a:pt x="624" y="144"/>
                </a:cubicBezTo>
                <a:cubicBezTo>
                  <a:pt x="520" y="144"/>
                  <a:pt x="296" y="136"/>
                  <a:pt x="192" y="144"/>
                </a:cubicBezTo>
                <a:cubicBezTo>
                  <a:pt x="88" y="152"/>
                  <a:pt x="44" y="172"/>
                  <a:pt x="0" y="192"/>
                </a:cubicBezTo>
              </a:path>
            </a:pathLst>
          </a:custGeom>
          <a:noFill/>
          <a:ln w="25400" cap="flat" cmpd="sng">
            <a:solidFill>
              <a:srgbClr val="00CC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8" name="Text Box 50">
            <a:extLst>
              <a:ext uri="{FF2B5EF4-FFF2-40B4-BE49-F238E27FC236}">
                <a16:creationId xmlns:a16="http://schemas.microsoft.com/office/drawing/2014/main" id="{7E330E1B-B585-4664-9710-83F4581EF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667000"/>
            <a:ext cx="1219200" cy="312738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2. </a:t>
            </a:r>
            <a:r>
              <a:rPr kumimoji="0" lang="en-US" altLang="zh-CN" sz="1600" b="1">
                <a:solidFill>
                  <a:srgbClr val="A50021"/>
                </a:solidFill>
              </a:rPr>
              <a:t>M</a:t>
            </a:r>
            <a:r>
              <a:rPr kumimoji="0" lang="en-US" altLang="zh-CN" sz="1600" b="1">
                <a:solidFill>
                  <a:srgbClr val="A50021"/>
                </a:solidFill>
                <a:sym typeface="Symbol" panose="05050102010706020507" pitchFamily="18" charset="2"/>
              </a:rPr>
              <a:t> [ T, ( ]</a:t>
            </a:r>
            <a:endParaRPr kumimoji="0" lang="en-US" altLang="zh-CN" sz="1600" b="1"/>
          </a:p>
        </p:txBody>
      </p:sp>
      <p:sp>
        <p:nvSpPr>
          <p:cNvPr id="49169" name="Text Box 51">
            <a:extLst>
              <a:ext uri="{FF2B5EF4-FFF2-40B4-BE49-F238E27FC236}">
                <a16:creationId xmlns:a16="http://schemas.microsoft.com/office/drawing/2014/main" id="{396EE14A-FD79-4AB5-958E-6CB694D81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600200"/>
            <a:ext cx="1981200" cy="46529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22250" indent="-2222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1. E </a:t>
            </a:r>
            <a:r>
              <a:rPr kumimoji="0" lang="en-US" altLang="zh-CN" sz="1800" b="1">
                <a:sym typeface="Symbol" panose="05050102010706020507" pitchFamily="18" charset="2"/>
              </a:rPr>
              <a:t> TE’ and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1800" b="1">
                <a:sym typeface="Symbol" panose="05050102010706020507" pitchFamily="18" charset="2"/>
              </a:rPr>
              <a:t>  in First(TE’)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ym typeface="Symbol" panose="05050102010706020507" pitchFamily="18" charset="2"/>
              </a:rPr>
              <a:t>2. </a:t>
            </a:r>
            <a:r>
              <a:rPr kumimoji="0" lang="en-US" altLang="zh-CN" sz="1800" b="1"/>
              <a:t>T</a:t>
            </a:r>
            <a:r>
              <a:rPr kumimoji="0" lang="en-US" altLang="zh-CN" sz="1800" b="1">
                <a:sym typeface="Symbol" panose="05050102010706020507" pitchFamily="18" charset="2"/>
              </a:rPr>
              <a:t>FT’ and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1800" b="1">
                <a:sym typeface="Symbol" panose="05050102010706020507" pitchFamily="18" charset="2"/>
              </a:rPr>
              <a:t> in First(FT’)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ym typeface="Symbol" panose="05050102010706020507" pitchFamily="18" charset="2"/>
              </a:rPr>
              <a:t>3. F (E) and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1800" b="1">
                <a:sym typeface="Symbol" panose="05050102010706020507" pitchFamily="18" charset="2"/>
              </a:rPr>
              <a:t> in First(‘(E)’)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ym typeface="Symbol" panose="05050102010706020507" pitchFamily="18" charset="2"/>
              </a:rPr>
              <a:t>4. E’ </a:t>
            </a:r>
            <a:r>
              <a:rPr kumimoji="0" lang="en-US" altLang="zh-CN" sz="18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1800" b="1">
                <a:sym typeface="Symbol" panose="05050102010706020507" pitchFamily="18" charset="2"/>
              </a:rPr>
              <a:t> and </a:t>
            </a:r>
            <a:r>
              <a:rPr kumimoji="0" lang="en-US" altLang="zh-CN" sz="1800" b="1">
                <a:solidFill>
                  <a:schemeClr val="accent2"/>
                </a:solidFill>
                <a:sym typeface="Symbol" panose="05050102010706020507" pitchFamily="18" charset="2"/>
              </a:rPr>
              <a:t>) </a:t>
            </a:r>
            <a:r>
              <a:rPr kumimoji="0" lang="en-US" altLang="zh-CN" sz="1800" b="1">
                <a:sym typeface="Symbol" panose="05050102010706020507" pitchFamily="18" charset="2"/>
              </a:rPr>
              <a:t>in Follow(E’)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ym typeface="Symbol" panose="05050102010706020507" pitchFamily="18" charset="2"/>
              </a:rPr>
              <a:t>5. Since $ in Follow(T’),   T’ </a:t>
            </a:r>
            <a:r>
              <a:rPr kumimoji="0" lang="en-US" altLang="zh-CN" sz="18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ym typeface="Symbol" panose="05050102010706020507" pitchFamily="18" charset="2"/>
              </a:rPr>
              <a:t>6. Since $ in Follow(E’),   E’ </a:t>
            </a:r>
            <a:r>
              <a:rPr kumimoji="0" lang="en-US" altLang="zh-CN" sz="18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1800" b="1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9170" name="Line 52">
            <a:extLst>
              <a:ext uri="{FF2B5EF4-FFF2-40B4-BE49-F238E27FC236}">
                <a16:creationId xmlns:a16="http://schemas.microsoft.com/office/drawing/2014/main" id="{0BC41750-D2D2-4CA0-B791-C5F30BBFD4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2362200"/>
            <a:ext cx="0" cy="228600"/>
          </a:xfrm>
          <a:prstGeom prst="line">
            <a:avLst/>
          </a:prstGeom>
          <a:noFill/>
          <a:ln w="25400">
            <a:solidFill>
              <a:srgbClr val="00CC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1" name="Text Box 53">
            <a:extLst>
              <a:ext uri="{FF2B5EF4-FFF2-40B4-BE49-F238E27FC236}">
                <a16:creationId xmlns:a16="http://schemas.microsoft.com/office/drawing/2014/main" id="{97E9F832-907E-4474-817A-5C11B1D5B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667000"/>
            <a:ext cx="1219200" cy="312738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3. </a:t>
            </a:r>
            <a:r>
              <a:rPr kumimoji="0" lang="en-US" altLang="zh-CN" sz="1600" b="1">
                <a:solidFill>
                  <a:srgbClr val="A50021"/>
                </a:solidFill>
              </a:rPr>
              <a:t>M</a:t>
            </a:r>
            <a:r>
              <a:rPr kumimoji="0" lang="en-US" altLang="zh-CN" sz="1600" b="1">
                <a:solidFill>
                  <a:srgbClr val="A50021"/>
                </a:solidFill>
                <a:sym typeface="Symbol" panose="05050102010706020507" pitchFamily="18" charset="2"/>
              </a:rPr>
              <a:t> [ F, ( ]</a:t>
            </a:r>
            <a:endParaRPr kumimoji="0" lang="en-US" altLang="zh-CN" sz="1600" b="1"/>
          </a:p>
        </p:txBody>
      </p:sp>
      <p:sp>
        <p:nvSpPr>
          <p:cNvPr id="49172" name="Line 54">
            <a:extLst>
              <a:ext uri="{FF2B5EF4-FFF2-40B4-BE49-F238E27FC236}">
                <a16:creationId xmlns:a16="http://schemas.microsoft.com/office/drawing/2014/main" id="{AB7CAC7B-01AC-4A4B-A230-D5423AA367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5200" y="2438400"/>
            <a:ext cx="304800" cy="228600"/>
          </a:xfrm>
          <a:prstGeom prst="line">
            <a:avLst/>
          </a:prstGeom>
          <a:noFill/>
          <a:ln w="25400">
            <a:solidFill>
              <a:srgbClr val="00CC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3" name="Freeform 55">
            <a:extLst>
              <a:ext uri="{FF2B5EF4-FFF2-40B4-BE49-F238E27FC236}">
                <a16:creationId xmlns:a16="http://schemas.microsoft.com/office/drawing/2014/main" id="{579D969B-D3A9-45CE-B031-EE2A5DC2F9CB}"/>
              </a:ext>
            </a:extLst>
          </p:cNvPr>
          <p:cNvSpPr>
            <a:spLocks/>
          </p:cNvSpPr>
          <p:nvPr/>
        </p:nvSpPr>
        <p:spPr bwMode="auto">
          <a:xfrm>
            <a:off x="2781300" y="1905000"/>
            <a:ext cx="4140200" cy="1676400"/>
          </a:xfrm>
          <a:custGeom>
            <a:avLst/>
            <a:gdLst>
              <a:gd name="T0" fmla="*/ 2147483646 w 2608"/>
              <a:gd name="T1" fmla="*/ 0 h 1200"/>
              <a:gd name="T2" fmla="*/ 2147483646 w 2608"/>
              <a:gd name="T3" fmla="*/ 2147483646 h 1200"/>
              <a:gd name="T4" fmla="*/ 2147483646 w 2608"/>
              <a:gd name="T5" fmla="*/ 2147483646 h 1200"/>
              <a:gd name="T6" fmla="*/ 2147483646 w 2608"/>
              <a:gd name="T7" fmla="*/ 2147483646 h 1200"/>
              <a:gd name="T8" fmla="*/ 2147483646 w 2608"/>
              <a:gd name="T9" fmla="*/ 2147483646 h 1200"/>
              <a:gd name="T10" fmla="*/ 2147483646 w 2608"/>
              <a:gd name="T11" fmla="*/ 2147483646 h 1200"/>
              <a:gd name="T12" fmla="*/ 2147483646 w 2608"/>
              <a:gd name="T13" fmla="*/ 2147483646 h 1200"/>
              <a:gd name="T14" fmla="*/ 2147483646 w 2608"/>
              <a:gd name="T15" fmla="*/ 2147483646 h 12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608"/>
              <a:gd name="T25" fmla="*/ 0 h 1200"/>
              <a:gd name="T26" fmla="*/ 2608 w 2608"/>
              <a:gd name="T27" fmla="*/ 1200 h 12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608" h="1200">
                <a:moveTo>
                  <a:pt x="1464" y="0"/>
                </a:moveTo>
                <a:cubicBezTo>
                  <a:pt x="1464" y="64"/>
                  <a:pt x="1464" y="128"/>
                  <a:pt x="1560" y="192"/>
                </a:cubicBezTo>
                <a:cubicBezTo>
                  <a:pt x="1656" y="256"/>
                  <a:pt x="1888" y="336"/>
                  <a:pt x="2040" y="384"/>
                </a:cubicBezTo>
                <a:cubicBezTo>
                  <a:pt x="2192" y="432"/>
                  <a:pt x="2392" y="384"/>
                  <a:pt x="2472" y="480"/>
                </a:cubicBezTo>
                <a:cubicBezTo>
                  <a:pt x="2552" y="576"/>
                  <a:pt x="2608" y="872"/>
                  <a:pt x="2520" y="960"/>
                </a:cubicBezTo>
                <a:cubicBezTo>
                  <a:pt x="2432" y="1048"/>
                  <a:pt x="2312" y="1000"/>
                  <a:pt x="1944" y="1008"/>
                </a:cubicBezTo>
                <a:cubicBezTo>
                  <a:pt x="1576" y="1016"/>
                  <a:pt x="624" y="976"/>
                  <a:pt x="312" y="1008"/>
                </a:cubicBezTo>
                <a:cubicBezTo>
                  <a:pt x="0" y="1040"/>
                  <a:pt x="36" y="1120"/>
                  <a:pt x="72" y="1200"/>
                </a:cubicBezTo>
              </a:path>
            </a:pathLst>
          </a:custGeom>
          <a:noFill/>
          <a:ln w="25400" cap="flat" cmpd="sng">
            <a:solidFill>
              <a:srgbClr val="00CC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4" name="Text Box 56">
            <a:extLst>
              <a:ext uri="{FF2B5EF4-FFF2-40B4-BE49-F238E27FC236}">
                <a16:creationId xmlns:a16="http://schemas.microsoft.com/office/drawing/2014/main" id="{A76E91C9-DD0F-475C-A626-ACB4BD106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886200"/>
            <a:ext cx="1371600" cy="312738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4. </a:t>
            </a:r>
            <a:r>
              <a:rPr kumimoji="0" lang="en-US" altLang="zh-CN" sz="1600" b="1">
                <a:solidFill>
                  <a:srgbClr val="A50021"/>
                </a:solidFill>
              </a:rPr>
              <a:t>M</a:t>
            </a:r>
            <a:r>
              <a:rPr kumimoji="0" lang="en-US" altLang="zh-CN" sz="1600" b="1">
                <a:solidFill>
                  <a:srgbClr val="A50021"/>
                </a:solidFill>
                <a:sym typeface="Symbol" panose="05050102010706020507" pitchFamily="18" charset="2"/>
              </a:rPr>
              <a:t> [ E’, ) ]</a:t>
            </a:r>
            <a:endParaRPr kumimoji="0" lang="en-US" altLang="zh-CN" sz="1600" b="1"/>
          </a:p>
        </p:txBody>
      </p:sp>
      <p:sp>
        <p:nvSpPr>
          <p:cNvPr id="49175" name="Line 57">
            <a:extLst>
              <a:ext uri="{FF2B5EF4-FFF2-40B4-BE49-F238E27FC236}">
                <a16:creationId xmlns:a16="http://schemas.microsoft.com/office/drawing/2014/main" id="{33358A37-8C12-4F5E-BBC8-72A4A84247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3657600"/>
            <a:ext cx="0" cy="228600"/>
          </a:xfrm>
          <a:prstGeom prst="line">
            <a:avLst/>
          </a:prstGeom>
          <a:noFill/>
          <a:ln w="25400">
            <a:solidFill>
              <a:srgbClr val="00CC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6" name="Freeform 58">
            <a:extLst>
              <a:ext uri="{FF2B5EF4-FFF2-40B4-BE49-F238E27FC236}">
                <a16:creationId xmlns:a16="http://schemas.microsoft.com/office/drawing/2014/main" id="{F07D2F84-ABD3-4732-9E4D-59F4B1D600DB}"/>
              </a:ext>
            </a:extLst>
          </p:cNvPr>
          <p:cNvSpPr>
            <a:spLocks/>
          </p:cNvSpPr>
          <p:nvPr/>
        </p:nvSpPr>
        <p:spPr bwMode="auto">
          <a:xfrm>
            <a:off x="5410200" y="1905000"/>
            <a:ext cx="1612900" cy="2819400"/>
          </a:xfrm>
          <a:custGeom>
            <a:avLst/>
            <a:gdLst>
              <a:gd name="T0" fmla="*/ 2147483646 w 1016"/>
              <a:gd name="T1" fmla="*/ 0 h 2304"/>
              <a:gd name="T2" fmla="*/ 2147483646 w 1016"/>
              <a:gd name="T3" fmla="*/ 2147483646 h 2304"/>
              <a:gd name="T4" fmla="*/ 2147483646 w 1016"/>
              <a:gd name="T5" fmla="*/ 2147483646 h 2304"/>
              <a:gd name="T6" fmla="*/ 2147483646 w 1016"/>
              <a:gd name="T7" fmla="*/ 2147483646 h 2304"/>
              <a:gd name="T8" fmla="*/ 2147483646 w 1016"/>
              <a:gd name="T9" fmla="*/ 2147483646 h 2304"/>
              <a:gd name="T10" fmla="*/ 2147483646 w 1016"/>
              <a:gd name="T11" fmla="*/ 2147483646 h 2304"/>
              <a:gd name="T12" fmla="*/ 2147483646 w 1016"/>
              <a:gd name="T13" fmla="*/ 2147483646 h 2304"/>
              <a:gd name="T14" fmla="*/ 2147483646 w 1016"/>
              <a:gd name="T15" fmla="*/ 2147483646 h 2304"/>
              <a:gd name="T16" fmla="*/ 2147483646 w 1016"/>
              <a:gd name="T17" fmla="*/ 2147483646 h 2304"/>
              <a:gd name="T18" fmla="*/ 0 w 1016"/>
              <a:gd name="T19" fmla="*/ 2147483646 h 23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16"/>
              <a:gd name="T31" fmla="*/ 0 h 2304"/>
              <a:gd name="T32" fmla="*/ 1016 w 1016"/>
              <a:gd name="T33" fmla="*/ 2304 h 230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16" h="2304">
                <a:moveTo>
                  <a:pt x="384" y="0"/>
                </a:moveTo>
                <a:cubicBezTo>
                  <a:pt x="384" y="72"/>
                  <a:pt x="384" y="144"/>
                  <a:pt x="432" y="192"/>
                </a:cubicBezTo>
                <a:cubicBezTo>
                  <a:pt x="480" y="240"/>
                  <a:pt x="592" y="256"/>
                  <a:pt x="672" y="288"/>
                </a:cubicBezTo>
                <a:cubicBezTo>
                  <a:pt x="752" y="320"/>
                  <a:pt x="856" y="312"/>
                  <a:pt x="912" y="384"/>
                </a:cubicBezTo>
                <a:cubicBezTo>
                  <a:pt x="968" y="456"/>
                  <a:pt x="1000" y="536"/>
                  <a:pt x="1008" y="720"/>
                </a:cubicBezTo>
                <a:cubicBezTo>
                  <a:pt x="1016" y="904"/>
                  <a:pt x="976" y="1264"/>
                  <a:pt x="960" y="1488"/>
                </a:cubicBezTo>
                <a:cubicBezTo>
                  <a:pt x="944" y="1712"/>
                  <a:pt x="992" y="1952"/>
                  <a:pt x="912" y="2064"/>
                </a:cubicBezTo>
                <a:cubicBezTo>
                  <a:pt x="832" y="2176"/>
                  <a:pt x="608" y="2144"/>
                  <a:pt x="480" y="2160"/>
                </a:cubicBezTo>
                <a:cubicBezTo>
                  <a:pt x="352" y="2176"/>
                  <a:pt x="224" y="2136"/>
                  <a:pt x="144" y="2160"/>
                </a:cubicBezTo>
                <a:cubicBezTo>
                  <a:pt x="64" y="2184"/>
                  <a:pt x="32" y="2244"/>
                  <a:pt x="0" y="2304"/>
                </a:cubicBezTo>
              </a:path>
            </a:pathLst>
          </a:custGeom>
          <a:noFill/>
          <a:ln w="25400" cap="flat" cmpd="sng">
            <a:solidFill>
              <a:srgbClr val="00CC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7" name="Text Box 59">
            <a:extLst>
              <a:ext uri="{FF2B5EF4-FFF2-40B4-BE49-F238E27FC236}">
                <a16:creationId xmlns:a16="http://schemas.microsoft.com/office/drawing/2014/main" id="{3BFD6C26-BD56-4A93-980A-4EBD804BD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029200"/>
            <a:ext cx="1371600" cy="630238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5. </a:t>
            </a:r>
            <a:r>
              <a:rPr kumimoji="0" lang="en-US" altLang="zh-CN" sz="1600" b="1">
                <a:solidFill>
                  <a:srgbClr val="A50021"/>
                </a:solidFill>
              </a:rPr>
              <a:t>M</a:t>
            </a:r>
            <a:r>
              <a:rPr kumimoji="0" lang="en-US" altLang="zh-CN" sz="1600" b="1">
                <a:solidFill>
                  <a:srgbClr val="A50021"/>
                </a:solidFill>
                <a:sym typeface="Symbol" panose="05050102010706020507" pitchFamily="18" charset="2"/>
              </a:rPr>
              <a:t> [ T’, $ ]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>
                <a:sym typeface="Symbol" panose="05050102010706020507" pitchFamily="18" charset="2"/>
              </a:rPr>
              <a:t>6. </a:t>
            </a:r>
            <a:r>
              <a:rPr kumimoji="0" lang="en-US" altLang="zh-CN" sz="1600" b="1">
                <a:solidFill>
                  <a:srgbClr val="A50021"/>
                </a:solidFill>
                <a:sym typeface="Symbol" panose="05050102010706020507" pitchFamily="18" charset="2"/>
              </a:rPr>
              <a:t>M [ E’, $ ]</a:t>
            </a:r>
            <a:endParaRPr kumimoji="0" lang="en-US" altLang="zh-CN" sz="1600" b="1"/>
          </a:p>
        </p:txBody>
      </p:sp>
      <p:sp>
        <p:nvSpPr>
          <p:cNvPr id="49178" name="Text Box 60">
            <a:extLst>
              <a:ext uri="{FF2B5EF4-FFF2-40B4-BE49-F238E27FC236}">
                <a16:creationId xmlns:a16="http://schemas.microsoft.com/office/drawing/2014/main" id="{A1F055B4-2EFE-4935-9A9D-C01849B84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066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A50021"/>
                </a:solidFill>
              </a:rPr>
              <a:t>M - Table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03F7B04-2B72-48D9-AA72-650561AF30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0720" y="2451600"/>
              <a:ext cx="4456800" cy="1705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03F7B04-2B72-48D9-AA72-650561AF30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360" y="2442240"/>
                <a:ext cx="4475520" cy="1724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9768A9D-1B4D-4858-80F3-B509E1F431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51"/>
    </mc:Choice>
    <mc:Fallback xmlns="">
      <p:transition spd="slow" advTm="49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8C9C1614-EBEC-4C32-9CD3-CAEE5B1C0B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FIRST&amp;FOLLOW</a:t>
            </a:r>
            <a:r>
              <a:rPr lang="zh-CN" altLang="en-US"/>
              <a:t>的作用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B8E82C1C-9374-4CC5-AE9E-CA4B409B60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2590800"/>
          </a:xfrm>
        </p:spPr>
        <p:txBody>
          <a:bodyPr/>
          <a:lstStyle/>
          <a:p>
            <a:pPr eaLnBrk="1" hangingPunct="1"/>
            <a:r>
              <a:rPr lang="en-US" altLang="zh-CN"/>
              <a:t>FIRST</a:t>
            </a:r>
          </a:p>
          <a:p>
            <a:pPr lvl="1" eaLnBrk="1" hangingPunct="1"/>
            <a:r>
              <a:rPr lang="zh-CN" altLang="en-US"/>
              <a:t>表示</a:t>
            </a:r>
            <a:r>
              <a:rPr lang="en-US" altLang="zh-CN"/>
              <a:t>NT</a:t>
            </a:r>
            <a:r>
              <a:rPr lang="zh-CN" altLang="en-US"/>
              <a:t>（栈）和</a:t>
            </a:r>
            <a:r>
              <a:rPr lang="en-US" altLang="zh-CN"/>
              <a:t>T</a:t>
            </a:r>
            <a:r>
              <a:rPr lang="zh-CN" altLang="en-US"/>
              <a:t>（输入流）的关系</a:t>
            </a:r>
          </a:p>
          <a:p>
            <a:pPr lvl="1" eaLnBrk="1" hangingPunct="1"/>
            <a:r>
              <a:rPr kumimoji="0" lang="zh-CN" altLang="en-US"/>
              <a:t>若</a:t>
            </a:r>
            <a:r>
              <a:rPr kumimoji="0" lang="en-US" altLang="zh-CN"/>
              <a:t>A</a:t>
            </a:r>
            <a:r>
              <a:rPr kumimoji="0" lang="en-US" altLang="zh-CN">
                <a:sym typeface="Symbol" panose="05050102010706020507" pitchFamily="18" charset="2"/>
              </a:rPr>
              <a:t></a:t>
            </a:r>
            <a:r>
              <a:rPr kumimoji="0" lang="zh-CN" altLang="en-US">
                <a:sym typeface="Symbol" panose="05050102010706020507" pitchFamily="18" charset="2"/>
              </a:rPr>
              <a:t>，且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en-US" altLang="zh-CN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>
                <a:sym typeface="Symbol" panose="05050102010706020507" pitchFamily="18" charset="2"/>
              </a:rPr>
              <a:t>FIRST()</a:t>
            </a:r>
            <a:br>
              <a:rPr kumimoji="0" lang="en-US" altLang="zh-CN">
                <a:sym typeface="Symbol" panose="05050102010706020507" pitchFamily="18" charset="2"/>
              </a:rPr>
            </a:br>
            <a:r>
              <a:rPr kumimoji="0" lang="zh-CN" altLang="en-US">
                <a:sym typeface="Symbol" panose="05050102010706020507" pitchFamily="18" charset="2"/>
              </a:rPr>
              <a:t>当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zh-CN" altLang="en-US">
                <a:sym typeface="Symbol" panose="05050102010706020507" pitchFamily="18" charset="2"/>
              </a:rPr>
              <a:t>在栈顶，输入符号为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br>
              <a:rPr kumimoji="0" lang="en-US" altLang="zh-CN">
                <a:sym typeface="Symbol" panose="05050102010706020507" pitchFamily="18" charset="2"/>
              </a:rPr>
            </a:br>
            <a:r>
              <a:rPr kumimoji="0" lang="en-US" altLang="zh-CN">
                <a:sym typeface="Wingdings" panose="05000000000000000000" pitchFamily="2" charset="2"/>
              </a:rPr>
              <a:t></a:t>
            </a:r>
            <a:r>
              <a:rPr kumimoji="0" lang="zh-CN" altLang="en-US">
                <a:sym typeface="Symbol" panose="05050102010706020507" pitchFamily="18" charset="2"/>
              </a:rPr>
              <a:t>选择</a:t>
            </a:r>
            <a:r>
              <a:rPr kumimoji="0" lang="en-US" altLang="zh-CN"/>
              <a:t>A</a:t>
            </a:r>
            <a:r>
              <a:rPr kumimoji="0" lang="en-US" altLang="zh-CN">
                <a:sym typeface="Symbol" panose="05050102010706020507" pitchFamily="18" charset="2"/>
              </a:rPr>
              <a:t></a:t>
            </a:r>
            <a:r>
              <a:rPr kumimoji="0" lang="zh-CN" altLang="en-US">
                <a:sym typeface="Symbol" panose="05050102010706020507" pitchFamily="18" charset="2"/>
              </a:rPr>
              <a:t>进行推导</a:t>
            </a:r>
            <a:r>
              <a:rPr kumimoji="0" lang="en-US" altLang="zh-CN">
                <a:sym typeface="Symbol" panose="05050102010706020507" pitchFamily="18" charset="2"/>
              </a:rPr>
              <a:t>——</a:t>
            </a:r>
            <a:r>
              <a:rPr kumimoji="0" lang="zh-CN" altLang="en-US">
                <a:sym typeface="Symbol" panose="05050102010706020507" pitchFamily="18" charset="2"/>
              </a:rPr>
              <a:t>用替换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62BA907-1DE5-4AD7-81D4-CAC2B200A0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628920"/>
              <a:ext cx="8030160" cy="6157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62BA907-1DE5-4AD7-81D4-CAC2B200A0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619560"/>
                <a:ext cx="8048880" cy="6176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C0556E3-0863-465C-A3EE-B7187BE14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85"/>
    </mc:Choice>
    <mc:Fallback xmlns="">
      <p:transition spd="slow" advTm="150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3560D16-B685-4334-B782-C3C1DDBF3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FIRST</a:t>
            </a:r>
            <a:r>
              <a:rPr lang="zh-CN" altLang="en-US"/>
              <a:t>作用（续）</a:t>
            </a:r>
          </a:p>
        </p:txBody>
      </p:sp>
      <p:sp>
        <p:nvSpPr>
          <p:cNvPr id="51203" name="Text Box 4">
            <a:extLst>
              <a:ext uri="{FF2B5EF4-FFF2-40B4-BE49-F238E27FC236}">
                <a16:creationId xmlns:a16="http://schemas.microsoft.com/office/drawing/2014/main" id="{1B7785B8-BB6C-483B-B7D6-D9EBF9B7667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371600" y="1549400"/>
            <a:ext cx="723900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3333CC"/>
                </a:solidFill>
              </a:rPr>
              <a:t>栈			输入缓冲区</a:t>
            </a:r>
            <a:br>
              <a:rPr lang="zh-CN" altLang="en-US" sz="2800">
                <a:solidFill>
                  <a:srgbClr val="3333CC"/>
                </a:solidFill>
              </a:rPr>
            </a:br>
            <a:r>
              <a:rPr lang="en-US" altLang="zh-CN" sz="2800">
                <a:solidFill>
                  <a:srgbClr val="3333CC"/>
                </a:solidFill>
              </a:rPr>
              <a:t>$</a:t>
            </a:r>
            <a:r>
              <a:rPr lang="en-US" altLang="zh-CN" sz="2800">
                <a:solidFill>
                  <a:srgbClr val="3333CC"/>
                </a:solidFill>
                <a:latin typeface="Symbol" panose="05050102010706020507" pitchFamily="18" charset="2"/>
              </a:rPr>
              <a:t>b</a:t>
            </a:r>
            <a:r>
              <a:rPr lang="en-US" altLang="zh-CN" sz="2800">
                <a:solidFill>
                  <a:srgbClr val="3333CC"/>
                </a:solidFill>
              </a:rPr>
              <a:t>A			ay$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3333CC"/>
                </a:solidFill>
              </a:rPr>
              <a:t>句型：</a:t>
            </a:r>
            <a:r>
              <a:rPr lang="en-US" altLang="zh-CN" sz="2800">
                <a:solidFill>
                  <a:srgbClr val="FF3300"/>
                </a:solidFill>
              </a:rPr>
              <a:t>x</a:t>
            </a:r>
            <a:r>
              <a:rPr lang="en-US" altLang="zh-CN" sz="2800">
                <a:solidFill>
                  <a:srgbClr val="3333CC"/>
                </a:solidFill>
              </a:rPr>
              <a:t>A</a:t>
            </a:r>
            <a:r>
              <a:rPr lang="en-US" altLang="zh-CN" sz="2800">
                <a:solidFill>
                  <a:srgbClr val="3333CC"/>
                </a:solidFill>
                <a:latin typeface="Symbol" panose="05050102010706020507" pitchFamily="18" charset="2"/>
              </a:rPr>
              <a:t>b</a:t>
            </a:r>
            <a:r>
              <a:rPr lang="en-US" altLang="zh-CN" sz="2800">
                <a:solidFill>
                  <a:srgbClr val="3333CC"/>
                </a:solidFill>
              </a:rPr>
              <a:t>		</a:t>
            </a:r>
            <a:r>
              <a:rPr lang="zh-CN" altLang="en-US" sz="2800">
                <a:solidFill>
                  <a:srgbClr val="3333CC"/>
                </a:solidFill>
              </a:rPr>
              <a:t>输入：</a:t>
            </a:r>
            <a:r>
              <a:rPr lang="en-US" altLang="zh-CN" sz="2800">
                <a:solidFill>
                  <a:srgbClr val="FF3300"/>
                </a:solidFill>
              </a:rPr>
              <a:t>x</a:t>
            </a:r>
            <a:r>
              <a:rPr lang="en-US" altLang="zh-CN" sz="2800">
                <a:solidFill>
                  <a:srgbClr val="3333CC"/>
                </a:solidFill>
              </a:rPr>
              <a:t>ay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3333CC"/>
                </a:solidFill>
              </a:rPr>
              <a:t>期待：</a:t>
            </a:r>
            <a:r>
              <a:rPr lang="en-US" altLang="zh-CN" sz="2800">
                <a:solidFill>
                  <a:srgbClr val="3333CC"/>
                </a:solidFill>
              </a:rPr>
              <a:t>A</a:t>
            </a:r>
            <a:r>
              <a:rPr lang="en-US" altLang="zh-CN" sz="2800">
                <a:solidFill>
                  <a:srgbClr val="3333CC"/>
                </a:solidFill>
                <a:latin typeface="Symbol" panose="05050102010706020507" pitchFamily="18" charset="2"/>
              </a:rPr>
              <a:t>b</a:t>
            </a:r>
            <a:r>
              <a:rPr lang="en-US" altLang="zh-CN" sz="2800">
                <a:solidFill>
                  <a:srgbClr val="3333CC"/>
                </a:solidFill>
              </a:rPr>
              <a:t> 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 </a:t>
            </a:r>
            <a:r>
              <a:rPr kumimoji="0" lang="en-US" altLang="zh-CN" sz="2800">
                <a:solidFill>
                  <a:srgbClr val="33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y</a:t>
            </a:r>
            <a:r>
              <a:rPr lang="en-US" altLang="zh-CN" sz="2800">
                <a:solidFill>
                  <a:srgbClr val="3333CC"/>
                </a:solidFill>
              </a:rPr>
              <a:t> 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 ay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即：想把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A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变成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a…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必然需要</a:t>
            </a:r>
            <a:r>
              <a:rPr kumimoji="0" lang="en-US" altLang="zh-CN" sz="2800">
                <a:solidFill>
                  <a:srgbClr val="33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的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FIRST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集合包含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a</a:t>
            </a:r>
          </a:p>
        </p:txBody>
      </p:sp>
      <p:sp>
        <p:nvSpPr>
          <p:cNvPr id="51204" name="Text Box 5">
            <a:extLst>
              <a:ext uri="{FF2B5EF4-FFF2-40B4-BE49-F238E27FC236}">
                <a16:creationId xmlns:a16="http://schemas.microsoft.com/office/drawing/2014/main" id="{1EB1DA4F-E461-4BD1-B41B-9BF88D4C7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4775" y="32004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*</a:t>
            </a:r>
          </a:p>
        </p:txBody>
      </p:sp>
      <p:pic>
        <p:nvPicPr>
          <p:cNvPr id="51205" name="Picture 6" descr="first">
            <a:extLst>
              <a:ext uri="{FF2B5EF4-FFF2-40B4-BE49-F238E27FC236}">
                <a16:creationId xmlns:a16="http://schemas.microsoft.com/office/drawing/2014/main" id="{4CD3498A-45B6-4851-B8A1-D2569CE1A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19200"/>
            <a:ext cx="281781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E728ECA-B48C-441C-A8FD-5D85C8ECDC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0800" y="2104560"/>
              <a:ext cx="3939840" cy="2967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E728ECA-B48C-441C-A8FD-5D85C8ECDC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1440" y="2095200"/>
                <a:ext cx="3958560" cy="2986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0851F91-E7C2-455A-8111-BE9EF426D2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22"/>
    </mc:Choice>
    <mc:Fallback xmlns="">
      <p:transition spd="slow" advTm="52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A27C162-D9DE-422A-A9BD-A531F80C7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FOLLOW</a:t>
            </a:r>
            <a:r>
              <a:rPr lang="zh-CN" altLang="en-US"/>
              <a:t>的作用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848D882-49CE-451E-A2E9-35FEA3480A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3048000"/>
          </a:xfrm>
        </p:spPr>
        <p:txBody>
          <a:bodyPr/>
          <a:lstStyle/>
          <a:p>
            <a:pPr eaLnBrk="1" hangingPunct="1"/>
            <a:r>
              <a:rPr kumimoji="0" lang="en-US" altLang="zh-CN">
                <a:sym typeface="Symbol" panose="05050102010706020507" pitchFamily="18" charset="2"/>
              </a:rPr>
              <a:t>FOLLOW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处理</a:t>
            </a:r>
            <a:r>
              <a:rPr kumimoji="0" lang="en-US" altLang="zh-CN">
                <a:sym typeface="Symbol" panose="05050102010706020507" pitchFamily="18" charset="2"/>
              </a:rPr>
              <a:t>FIRST</a:t>
            </a:r>
            <a:r>
              <a:rPr kumimoji="0" lang="zh-CN" altLang="en-US">
                <a:sym typeface="Symbol" panose="05050102010706020507" pitchFamily="18" charset="2"/>
              </a:rPr>
              <a:t>的冲突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当</a:t>
            </a:r>
            <a:r>
              <a:rPr kumimoji="0" lang="en-US" altLang="zh-CN">
                <a:sym typeface="Symbol" panose="05050102010706020507" pitchFamily="18" charset="2"/>
              </a:rPr>
              <a:t>=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>
                <a:sym typeface="Symbol" panose="05050102010706020507" pitchFamily="18" charset="2"/>
              </a:rPr>
              <a:t>或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Symbol" panose="05050102010706020507" pitchFamily="18" charset="2"/>
              </a:rPr>
              <a:t> </a:t>
            </a:r>
            <a:r>
              <a:rPr kumimoji="0" lang="zh-CN" altLang="en-US">
                <a:sym typeface="Symbol" panose="05050102010706020507" pitchFamily="18" charset="2"/>
              </a:rPr>
              <a:t>，且当前输入符号</a:t>
            </a:r>
            <a:r>
              <a:rPr kumimoji="0" lang="en-US" altLang="zh-CN">
                <a:sym typeface="Symbol" panose="05050102010706020507" pitchFamily="18" charset="2"/>
              </a:rPr>
              <a:t>b</a:t>
            </a:r>
            <a:r>
              <a:rPr kumimoji="0" lang="en-US" altLang="zh-CN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>
                <a:sym typeface="Symbol" panose="05050102010706020507" pitchFamily="18" charset="2"/>
              </a:rPr>
              <a:t>FOLLOW(A)  </a:t>
            </a:r>
            <a:r>
              <a:rPr kumimoji="0" lang="en-US" altLang="zh-CN">
                <a:sym typeface="Wingdings" panose="05000000000000000000" pitchFamily="2" charset="2"/>
              </a:rPr>
              <a:t>  </a:t>
            </a:r>
            <a:r>
              <a:rPr kumimoji="0" lang="zh-CN" altLang="en-US">
                <a:sym typeface="Symbol" panose="05050102010706020507" pitchFamily="18" charset="2"/>
              </a:rPr>
              <a:t>选择</a:t>
            </a:r>
            <a:r>
              <a:rPr kumimoji="0" lang="en-US" altLang="zh-CN"/>
              <a:t>A</a:t>
            </a:r>
            <a:r>
              <a:rPr kumimoji="0" lang="en-US" altLang="zh-CN">
                <a:sym typeface="Symbol" panose="05050102010706020507" pitchFamily="18" charset="2"/>
              </a:rPr>
              <a:t></a:t>
            </a: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</a:t>
            </a:r>
            <a:r>
              <a:rPr kumimoji="0" lang="zh-CN" altLang="en-US">
                <a:sym typeface="Symbol" panose="05050102010706020507" pitchFamily="18" charset="2"/>
              </a:rPr>
              <a:t>最终展开为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Symbol" panose="05050102010706020507" pitchFamily="18" charset="2"/>
              </a:rPr>
              <a:t> 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sym typeface="Symbol" panose="05050102010706020507" pitchFamily="18" charset="2"/>
              </a:rPr>
              <a:t>b</a:t>
            </a:r>
            <a:r>
              <a:rPr kumimoji="0" lang="zh-CN" altLang="en-US">
                <a:sym typeface="Symbol" panose="05050102010706020507" pitchFamily="18" charset="2"/>
              </a:rPr>
              <a:t>仍为当前符号</a:t>
            </a:r>
            <a:r>
              <a:rPr kumimoji="0" lang="en-US" altLang="zh-CN">
                <a:sym typeface="Symbol" panose="05050102010706020507" pitchFamily="18" charset="2"/>
              </a:rPr>
              <a:t>——“</a:t>
            </a:r>
            <a:r>
              <a:rPr kumimoji="0" lang="zh-CN" altLang="en-US">
                <a:sym typeface="Symbol" panose="05050102010706020507" pitchFamily="18" charset="2"/>
              </a:rPr>
              <a:t>紧接着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zh-CN" altLang="en-US">
                <a:sym typeface="Symbol" panose="05050102010706020507" pitchFamily="18" charset="2"/>
              </a:rPr>
              <a:t>的符号”。</a:t>
            </a:r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76128540-FC4F-46A0-AA33-779E0B777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4384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*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9B5AFBE-2400-433F-9176-ED4AB1BEF4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3320" y="1108800"/>
              <a:ext cx="8622720" cy="55270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9B5AFBE-2400-433F-9176-ED4AB1BEF4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60" y="1099440"/>
                <a:ext cx="8641440" cy="5545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575D4DD-AB44-4B3D-9D5D-0A2888027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58"/>
    </mc:Choice>
    <mc:Fallback xmlns="">
      <p:transition spd="slow" advTm="162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538B488-5659-4271-8A40-C32E67CB6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4.4.5  FIRST</a:t>
            </a:r>
            <a:r>
              <a:rPr lang="zh-CN" altLang="en-US"/>
              <a:t>和</a:t>
            </a:r>
            <a:r>
              <a:rPr lang="en-US" altLang="zh-CN"/>
              <a:t>FOLLOW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EC1B80E-2FAC-458E-B5C4-3BE029E5E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zh-CN" altLang="en-US"/>
              <a:t>如何构造预测分析表？</a:t>
            </a:r>
          </a:p>
          <a:p>
            <a:pPr lvl="1" eaLnBrk="1" hangingPunct="1"/>
            <a:r>
              <a:rPr lang="zh-CN" altLang="en-US"/>
              <a:t>计算</a:t>
            </a:r>
            <a:r>
              <a:rPr lang="en-US" altLang="zh-CN"/>
              <a:t>FIRST</a:t>
            </a:r>
            <a:r>
              <a:rPr lang="zh-CN" altLang="en-US"/>
              <a:t>和</a:t>
            </a:r>
            <a:r>
              <a:rPr lang="en-US" altLang="zh-CN"/>
              <a:t>FOLLOW</a:t>
            </a:r>
            <a:r>
              <a:rPr lang="zh-CN" altLang="en-US"/>
              <a:t>函数</a:t>
            </a:r>
          </a:p>
          <a:p>
            <a:pPr lvl="1" eaLnBrk="1" hangingPunct="1"/>
            <a:r>
              <a:rPr lang="zh-CN" altLang="en-US"/>
              <a:t>应用构造算法</a:t>
            </a:r>
          </a:p>
          <a:p>
            <a:pPr eaLnBrk="1" hangingPunct="1"/>
            <a:r>
              <a:rPr lang="en-US" altLang="zh-CN"/>
              <a:t>FIRST</a:t>
            </a:r>
            <a:r>
              <a:rPr lang="zh-CN" altLang="en-US"/>
              <a:t>？</a:t>
            </a: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FIRST(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kumimoji="0" lang="en-US" altLang="zh-CN">
                <a:sym typeface="Symbol" panose="05050102010706020507" pitchFamily="18" charset="2"/>
              </a:rPr>
              <a:t>)</a:t>
            </a:r>
            <a:r>
              <a:rPr kumimoji="0" lang="zh-CN" altLang="en-US">
                <a:latin typeface="Symbol" panose="05050102010706020507" pitchFamily="18" charset="2"/>
                <a:sym typeface="Symbol" panose="05050102010706020507" pitchFamily="18" charset="2"/>
              </a:rPr>
              <a:t>：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kumimoji="0" lang="en-US" altLang="zh-CN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>
                <a:sym typeface="Symbol" panose="05050102010706020507" pitchFamily="18" charset="2"/>
              </a:rPr>
              <a:t>(T  NT)*</a:t>
            </a:r>
          </a:p>
          <a:p>
            <a:pPr lvl="2" eaLnBrk="1" hangingPunct="1"/>
            <a:r>
              <a:rPr kumimoji="0" lang="zh-CN" altLang="en-US">
                <a:sym typeface="Symbol" panose="05050102010706020507" pitchFamily="18" charset="2"/>
              </a:rPr>
              <a:t>所有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kumimoji="0" lang="zh-CN" altLang="en-US">
                <a:latin typeface="Symbol" panose="05050102010706020507" pitchFamily="18" charset="2"/>
                <a:sym typeface="Symbol" panose="05050102010706020507" pitchFamily="18" charset="2"/>
              </a:rPr>
              <a:t>可</a:t>
            </a:r>
            <a:r>
              <a:rPr kumimoji="0" lang="zh-CN" altLang="en-US">
                <a:sym typeface="Symbol" panose="05050102010706020507" pitchFamily="18" charset="2"/>
              </a:rPr>
              <a:t>推导出的符号串的开头终结符的集合</a:t>
            </a:r>
          </a:p>
          <a:p>
            <a:pPr lvl="2" eaLnBrk="1" hangingPunct="1"/>
            <a:r>
              <a:rPr kumimoji="0" lang="zh-CN" altLang="en-US" b="1">
                <a:sym typeface="Symbol" panose="05050102010706020507" pitchFamily="18" charset="2"/>
              </a:rPr>
              <a:t></a:t>
            </a:r>
            <a:r>
              <a:rPr kumimoji="0" lang="en-US" altLang="zh-CN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b="1">
                <a:latin typeface="Symbol" panose="05050102010706020507" pitchFamily="18" charset="2"/>
                <a:sym typeface="Wingdings" panose="05000000000000000000" pitchFamily="2" charset="2"/>
              </a:rPr>
              <a:t>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>
                <a:sym typeface="Symbol" panose="05050102010706020507" pitchFamily="18" charset="2"/>
              </a:rPr>
              <a:t>FIRST(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kumimoji="0" lang="en-US" altLang="zh-CN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18364EC0-3912-4934-A055-DD793DBBF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479925"/>
            <a:ext cx="228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*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2302922-8273-4BA6-B681-805F0C09DD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7920" y="1052280"/>
              <a:ext cx="5999760" cy="4956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2302922-8273-4BA6-B681-805F0C09DD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8560" y="1042920"/>
                <a:ext cx="6018480" cy="4974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F138F58-8AF6-41CA-91FF-31C755592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597"/>
    </mc:Choice>
    <mc:Fallback xmlns="">
      <p:transition spd="slow" advTm="240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F50F4CB-5924-4046-8D90-F017514E6C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FOLLOW</a:t>
            </a:r>
            <a:r>
              <a:rPr lang="zh-CN" altLang="en-US"/>
              <a:t>的作用（续）</a:t>
            </a:r>
          </a:p>
        </p:txBody>
      </p:sp>
      <p:sp>
        <p:nvSpPr>
          <p:cNvPr id="53251" name="Text Box 5">
            <a:extLst>
              <a:ext uri="{FF2B5EF4-FFF2-40B4-BE49-F238E27FC236}">
                <a16:creationId xmlns:a16="http://schemas.microsoft.com/office/drawing/2014/main" id="{5F0057DD-4BB6-41BE-A69A-1574F7C2554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066800" y="1752600"/>
            <a:ext cx="7239000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3333CC"/>
                </a:solidFill>
              </a:rPr>
              <a:t>栈			输入缓冲区</a:t>
            </a:r>
            <a:br>
              <a:rPr lang="zh-CN" altLang="en-US" sz="2800">
                <a:solidFill>
                  <a:srgbClr val="3333CC"/>
                </a:solidFill>
              </a:rPr>
            </a:br>
            <a:r>
              <a:rPr lang="en-US" altLang="zh-CN" sz="2800">
                <a:solidFill>
                  <a:srgbClr val="3333CC"/>
                </a:solidFill>
              </a:rPr>
              <a:t>$</a:t>
            </a:r>
            <a:r>
              <a:rPr lang="en-US" altLang="zh-CN" sz="2800">
                <a:solidFill>
                  <a:srgbClr val="3333CC"/>
                </a:solidFill>
                <a:latin typeface="Symbol" panose="05050102010706020507" pitchFamily="18" charset="2"/>
              </a:rPr>
              <a:t>b</a:t>
            </a:r>
            <a:r>
              <a:rPr lang="en-US" altLang="zh-CN" sz="2800">
                <a:solidFill>
                  <a:srgbClr val="3333CC"/>
                </a:solidFill>
              </a:rPr>
              <a:t>A			by$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3333CC"/>
                </a:solidFill>
              </a:rPr>
              <a:t>句型：</a:t>
            </a:r>
            <a:r>
              <a:rPr lang="en-US" altLang="zh-CN" sz="2800">
                <a:solidFill>
                  <a:srgbClr val="FF3300"/>
                </a:solidFill>
              </a:rPr>
              <a:t>x</a:t>
            </a:r>
            <a:r>
              <a:rPr lang="en-US" altLang="zh-CN" sz="2800">
                <a:solidFill>
                  <a:srgbClr val="3333CC"/>
                </a:solidFill>
              </a:rPr>
              <a:t>A</a:t>
            </a:r>
            <a:r>
              <a:rPr lang="en-US" altLang="zh-CN" sz="2800">
                <a:solidFill>
                  <a:srgbClr val="3333CC"/>
                </a:solidFill>
                <a:latin typeface="Symbol" panose="05050102010706020507" pitchFamily="18" charset="2"/>
              </a:rPr>
              <a:t>b		</a:t>
            </a:r>
            <a:r>
              <a:rPr lang="zh-CN" altLang="en-US" sz="2800">
                <a:solidFill>
                  <a:srgbClr val="3333CC"/>
                </a:solidFill>
                <a:latin typeface="Symbol" panose="05050102010706020507" pitchFamily="18" charset="2"/>
              </a:rPr>
              <a:t>输入：</a:t>
            </a:r>
            <a:r>
              <a:rPr lang="en-US" altLang="zh-CN" sz="2800">
                <a:solidFill>
                  <a:srgbClr val="FF3300"/>
                </a:solidFill>
              </a:rPr>
              <a:t>x</a:t>
            </a:r>
            <a:r>
              <a:rPr lang="en-US" altLang="zh-CN" sz="2800">
                <a:solidFill>
                  <a:srgbClr val="3333CC"/>
                </a:solidFill>
              </a:rPr>
              <a:t>by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3333CC"/>
                </a:solidFill>
              </a:rPr>
              <a:t>A</a:t>
            </a:r>
            <a:r>
              <a:rPr lang="zh-CN" altLang="en-US" sz="2800">
                <a:solidFill>
                  <a:srgbClr val="3333CC"/>
                </a:solidFill>
              </a:rPr>
              <a:t>扩展为</a:t>
            </a:r>
            <a:r>
              <a:rPr lang="en-US" altLang="zh-CN" sz="2800">
                <a:solidFill>
                  <a:srgbClr val="3333CC"/>
                </a:solidFill>
                <a:latin typeface="Symbol" panose="05050102010706020507" pitchFamily="18" charset="2"/>
              </a:rPr>
              <a:t>e</a:t>
            </a:r>
            <a:r>
              <a:rPr lang="zh-CN" altLang="en-US" sz="2800">
                <a:solidFill>
                  <a:srgbClr val="3333CC"/>
                </a:solidFill>
              </a:rPr>
              <a:t>，即期待：</a:t>
            </a:r>
            <a:r>
              <a:rPr lang="en-US" altLang="zh-CN" sz="2800">
                <a:solidFill>
                  <a:srgbClr val="3333CC"/>
                </a:solidFill>
                <a:latin typeface="Symbol" panose="05050102010706020507" pitchFamily="18" charset="2"/>
              </a:rPr>
              <a:t>b</a:t>
            </a:r>
            <a:r>
              <a:rPr lang="en-US" altLang="zh-CN" sz="2800">
                <a:solidFill>
                  <a:srgbClr val="3333CC"/>
                </a:solidFill>
              </a:rPr>
              <a:t> 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 by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即：想把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A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消去，用</a:t>
            </a:r>
            <a:r>
              <a:rPr lang="en-US" altLang="zh-CN" sz="2800">
                <a:solidFill>
                  <a:srgbClr val="3333CC"/>
                </a:solidFill>
                <a:latin typeface="Symbol" panose="05050102010706020507" pitchFamily="18" charset="2"/>
              </a:rPr>
              <a:t>b</a:t>
            </a: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变成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b…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0" lang="zh-CN" altLang="en-US" sz="2800">
                <a:solidFill>
                  <a:srgbClr val="3333CC"/>
                </a:solidFill>
                <a:sym typeface="Symbol" panose="05050102010706020507" pitchFamily="18" charset="2"/>
              </a:rPr>
              <a:t>存在句型：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xAby——FOLLOW</a:t>
            </a:r>
          </a:p>
        </p:txBody>
      </p:sp>
      <p:pic>
        <p:nvPicPr>
          <p:cNvPr id="53252" name="Picture 6" descr="first">
            <a:extLst>
              <a:ext uri="{FF2B5EF4-FFF2-40B4-BE49-F238E27FC236}">
                <a16:creationId xmlns:a16="http://schemas.microsoft.com/office/drawing/2014/main" id="{E9131251-46FA-4ACB-8570-38E653CF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392238"/>
            <a:ext cx="2817813" cy="287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 Box 7">
            <a:extLst>
              <a:ext uri="{FF2B5EF4-FFF2-40B4-BE49-F238E27FC236}">
                <a16:creationId xmlns:a16="http://schemas.microsoft.com/office/drawing/2014/main" id="{429F4EF0-3D5A-4894-A9AB-0542ACA8E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1242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*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44F4F62-C4A2-49BA-8432-A05DF3727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5"/>
    </mc:Choice>
    <mc:Fallback xmlns="">
      <p:transition spd="slow" advTm="4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411F1DC-D428-4F21-8B11-95672EA02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4.4.6  </a:t>
            </a:r>
            <a:r>
              <a:rPr lang="zh-CN" altLang="en-US"/>
              <a:t>预测分析表的构造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8216367-B678-40B0-BE98-5F21F81F1D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算法</a:t>
            </a:r>
            <a:r>
              <a:rPr lang="en-US" altLang="zh-CN" sz="2400"/>
              <a:t>4.4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输入：</a:t>
            </a:r>
            <a:r>
              <a:rPr lang="en-US" altLang="zh-CN" sz="2400"/>
              <a:t>CFG G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输出：预测分析表</a:t>
            </a:r>
            <a:r>
              <a:rPr lang="en-US" altLang="zh-CN" sz="2400"/>
              <a:t>M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对每个产生式</a:t>
            </a:r>
            <a:r>
              <a:rPr kumimoji="0" lang="en-US" altLang="zh-CN" sz="2400"/>
              <a:t>A</a:t>
            </a:r>
            <a:r>
              <a:rPr kumimoji="0" lang="en-US" altLang="zh-CN" sz="2400">
                <a:sym typeface="Symbol" panose="05050102010706020507" pitchFamily="18" charset="2"/>
              </a:rPr>
              <a:t></a:t>
            </a:r>
            <a:r>
              <a:rPr kumimoji="0" lang="zh-CN" altLang="en-US" sz="2400">
                <a:sym typeface="Symbol" panose="05050102010706020507" pitchFamily="18" charset="2"/>
              </a:rPr>
              <a:t>，重复做</a:t>
            </a:r>
            <a:r>
              <a:rPr kumimoji="0" lang="en-US" altLang="zh-CN" sz="2400">
                <a:sym typeface="Symbol" panose="05050102010706020507" pitchFamily="18" charset="2"/>
              </a:rPr>
              <a:t>2</a:t>
            </a:r>
            <a:r>
              <a:rPr kumimoji="0" lang="zh-CN" altLang="en-US" sz="2400">
                <a:sym typeface="Symbol" panose="05050102010706020507" pitchFamily="18" charset="2"/>
              </a:rPr>
              <a:t>、</a:t>
            </a:r>
            <a:r>
              <a:rPr kumimoji="0" lang="en-US" altLang="zh-CN" sz="2400">
                <a:sym typeface="Symbol" panose="05050102010706020507" pitchFamily="18" charset="2"/>
              </a:rPr>
              <a:t>3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>
                <a:sym typeface="Symbol" panose="05050102010706020507" pitchFamily="18" charset="2"/>
              </a:rPr>
              <a:t>对所有的终结符</a:t>
            </a:r>
            <a:r>
              <a:rPr kumimoji="0" lang="en-US" altLang="zh-CN" sz="2400">
                <a:solidFill>
                  <a:srgbClr val="3333CC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 sz="2400">
                <a:sym typeface="Symbol" panose="05050102010706020507" pitchFamily="18" charset="2"/>
              </a:rPr>
              <a:t>FIRST()</a:t>
            </a:r>
            <a:r>
              <a:rPr kumimoji="0" lang="zh-CN" altLang="en-US" sz="2400">
                <a:sym typeface="Symbol" panose="05050102010706020507" pitchFamily="18" charset="2"/>
              </a:rPr>
              <a:t>，将</a:t>
            </a:r>
            <a:r>
              <a:rPr kumimoji="0" lang="en-US" altLang="zh-CN" sz="2400"/>
              <a:t>A</a:t>
            </a:r>
            <a:r>
              <a:rPr kumimoji="0" lang="en-US" altLang="zh-CN" sz="2400">
                <a:sym typeface="Symbol" panose="05050102010706020507" pitchFamily="18" charset="2"/>
              </a:rPr>
              <a:t></a:t>
            </a:r>
            <a:r>
              <a:rPr kumimoji="0" lang="zh-CN" altLang="en-US" sz="2400">
                <a:sym typeface="Symbol" panose="05050102010706020507" pitchFamily="18" charset="2"/>
              </a:rPr>
              <a:t>加入</a:t>
            </a:r>
            <a:r>
              <a:rPr kumimoji="0" lang="en-US" altLang="zh-CN" sz="2400">
                <a:sym typeface="Symbol" panose="05050102010706020507" pitchFamily="18" charset="2"/>
              </a:rPr>
              <a:t>M[A, </a:t>
            </a:r>
            <a:r>
              <a:rPr kumimoji="0" lang="en-US" altLang="zh-CN" sz="2400">
                <a:solidFill>
                  <a:srgbClr val="3333CC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400">
                <a:sym typeface="Symbol" panose="05050102010706020507" pitchFamily="18" charset="2"/>
              </a:rPr>
              <a:t>]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>
                <a:sym typeface="Symbol" panose="05050102010706020507" pitchFamily="18" charset="2"/>
              </a:rPr>
              <a:t>若</a:t>
            </a:r>
            <a:r>
              <a:rPr kumimoji="0" lang="en-US" altLang="zh-CN" sz="24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 sz="2400">
                <a:sym typeface="Symbol" panose="05050102010706020507" pitchFamily="18" charset="2"/>
              </a:rPr>
              <a:t>FIRST()</a:t>
            </a:r>
            <a:r>
              <a:rPr kumimoji="0" lang="zh-CN" altLang="en-US" sz="2400">
                <a:sym typeface="Symbol" panose="05050102010706020507" pitchFamily="18" charset="2"/>
              </a:rPr>
              <a:t>：对所有终结符</a:t>
            </a:r>
            <a:r>
              <a:rPr kumimoji="0" lang="en-US" altLang="zh-CN" sz="2400">
                <a:solidFill>
                  <a:srgbClr val="3333CC"/>
                </a:solidFill>
                <a:sym typeface="Symbol" panose="05050102010706020507" pitchFamily="18" charset="2"/>
              </a:rPr>
              <a:t>b</a:t>
            </a:r>
            <a:r>
              <a:rPr kumimoji="0"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 sz="2400">
                <a:sym typeface="Symbol" panose="05050102010706020507" pitchFamily="18" charset="2"/>
              </a:rPr>
              <a:t>FOLLOW(A)</a:t>
            </a:r>
            <a:r>
              <a:rPr kumimoji="0" lang="zh-CN" altLang="en-US" sz="2400">
                <a:sym typeface="Symbol" panose="05050102010706020507" pitchFamily="18" charset="2"/>
              </a:rPr>
              <a:t>，将</a:t>
            </a:r>
            <a:r>
              <a:rPr kumimoji="0" lang="en-US" altLang="zh-CN" sz="2400"/>
              <a:t>A</a:t>
            </a:r>
            <a:r>
              <a:rPr kumimoji="0" lang="en-US" altLang="zh-CN" sz="2400">
                <a:sym typeface="Symbol" panose="05050102010706020507" pitchFamily="18" charset="2"/>
              </a:rPr>
              <a:t></a:t>
            </a:r>
            <a:r>
              <a:rPr kumimoji="0" lang="zh-CN" altLang="en-US" sz="2400">
                <a:sym typeface="Symbol" panose="05050102010706020507" pitchFamily="18" charset="2"/>
              </a:rPr>
              <a:t>加入</a:t>
            </a:r>
            <a:r>
              <a:rPr kumimoji="0" lang="en-US" altLang="zh-CN" sz="2400">
                <a:sym typeface="Symbol" panose="05050102010706020507" pitchFamily="18" charset="2"/>
              </a:rPr>
              <a:t>M[A, </a:t>
            </a:r>
            <a:r>
              <a:rPr kumimoji="0" lang="en-US" altLang="zh-CN" sz="2400">
                <a:solidFill>
                  <a:srgbClr val="3333CC"/>
                </a:solidFill>
                <a:sym typeface="Symbol" panose="05050102010706020507" pitchFamily="18" charset="2"/>
              </a:rPr>
              <a:t>b</a:t>
            </a:r>
            <a:r>
              <a:rPr kumimoji="0" lang="en-US" altLang="zh-CN" sz="2400">
                <a:sym typeface="Symbol" panose="05050102010706020507" pitchFamily="18" charset="2"/>
              </a:rPr>
              <a:t>]</a:t>
            </a:r>
            <a:r>
              <a:rPr kumimoji="0" lang="zh-CN" altLang="en-US" sz="2400">
                <a:sym typeface="Symbol" panose="05050102010706020507" pitchFamily="18" charset="2"/>
              </a:rPr>
              <a:t>；</a:t>
            </a:r>
            <a:br>
              <a:rPr kumimoji="0" lang="zh-CN" altLang="en-US" sz="2400">
                <a:sym typeface="Symbol" panose="05050102010706020507" pitchFamily="18" charset="2"/>
              </a:rPr>
            </a:br>
            <a:r>
              <a:rPr kumimoji="0" lang="zh-CN" altLang="en-US" sz="2400">
                <a:sym typeface="Symbol" panose="05050102010706020507" pitchFamily="18" charset="2"/>
              </a:rPr>
              <a:t>若</a:t>
            </a:r>
            <a:r>
              <a:rPr kumimoji="0" lang="en-US" altLang="zh-CN" sz="2400">
                <a:solidFill>
                  <a:srgbClr val="3333CC"/>
                </a:solidFill>
                <a:sym typeface="Symbol" panose="05050102010706020507" pitchFamily="18" charset="2"/>
              </a:rPr>
              <a:t>$</a:t>
            </a:r>
            <a:r>
              <a:rPr kumimoji="0"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 sz="2400">
                <a:sym typeface="Symbol" panose="05050102010706020507" pitchFamily="18" charset="2"/>
              </a:rPr>
              <a:t>FOLLOW(A)</a:t>
            </a:r>
            <a:r>
              <a:rPr kumimoji="0" lang="zh-CN" altLang="en-US" sz="2400">
                <a:sym typeface="Symbol" panose="05050102010706020507" pitchFamily="18" charset="2"/>
              </a:rPr>
              <a:t>，将</a:t>
            </a:r>
            <a:r>
              <a:rPr kumimoji="0" lang="en-US" altLang="zh-CN" sz="2400"/>
              <a:t>A</a:t>
            </a:r>
            <a:r>
              <a:rPr kumimoji="0" lang="en-US" altLang="zh-CN" sz="2400">
                <a:sym typeface="Symbol" panose="05050102010706020507" pitchFamily="18" charset="2"/>
              </a:rPr>
              <a:t></a:t>
            </a:r>
            <a:r>
              <a:rPr kumimoji="0" lang="zh-CN" altLang="en-US" sz="2400">
                <a:sym typeface="Symbol" panose="05050102010706020507" pitchFamily="18" charset="2"/>
              </a:rPr>
              <a:t>加入</a:t>
            </a:r>
            <a:r>
              <a:rPr kumimoji="0" lang="en-US" altLang="zh-CN" sz="2400">
                <a:sym typeface="Symbol" panose="05050102010706020507" pitchFamily="18" charset="2"/>
              </a:rPr>
              <a:t>M[A, </a:t>
            </a:r>
            <a:r>
              <a:rPr kumimoji="0" lang="en-US" altLang="zh-CN" sz="2400">
                <a:solidFill>
                  <a:srgbClr val="3333CC"/>
                </a:solidFill>
                <a:sym typeface="Symbol" panose="05050102010706020507" pitchFamily="18" charset="2"/>
              </a:rPr>
              <a:t>$</a:t>
            </a:r>
            <a:r>
              <a:rPr kumimoji="0" lang="en-US" altLang="zh-CN" sz="2400">
                <a:sym typeface="Symbol" panose="05050102010706020507" pitchFamily="18" charset="2"/>
              </a:rPr>
              <a:t>]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>
                <a:sym typeface="Symbol" panose="05050102010706020507" pitchFamily="18" charset="2"/>
              </a:rPr>
              <a:t>所有未定义的表项设置为错误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32E2D4B-453E-46DD-B106-70E1CABE7F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89760" y="1388880"/>
              <a:ext cx="6628320" cy="3953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32E2D4B-453E-46DD-B106-70E1CABE7F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0400" y="1379520"/>
                <a:ext cx="6647040" cy="3971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0193BC7-9DD8-4F44-9C65-6A0AEBE509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39"/>
    </mc:Choice>
    <mc:Fallback xmlns="">
      <p:transition spd="slow" advTm="58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337B8D6-D8FE-45D4-A13B-EFA833955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4.18</a:t>
            </a:r>
          </a:p>
        </p:txBody>
      </p:sp>
      <p:grpSp>
        <p:nvGrpSpPr>
          <p:cNvPr id="55299" name="Group 4">
            <a:extLst>
              <a:ext uri="{FF2B5EF4-FFF2-40B4-BE49-F238E27FC236}">
                <a16:creationId xmlns:a16="http://schemas.microsoft.com/office/drawing/2014/main" id="{D89836D3-A490-44D9-92F9-66555CF48F5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219200"/>
            <a:ext cx="2057400" cy="1463675"/>
            <a:chOff x="1056" y="864"/>
            <a:chExt cx="1296" cy="922"/>
          </a:xfrm>
        </p:grpSpPr>
        <p:sp>
          <p:nvSpPr>
            <p:cNvPr id="55309" name="Text Box 5">
              <a:extLst>
                <a:ext uri="{FF2B5EF4-FFF2-40B4-BE49-F238E27FC236}">
                  <a16:creationId xmlns:a16="http://schemas.microsoft.com/office/drawing/2014/main" id="{B9DFE3A9-9B6D-4EA8-88C2-0C5A2C9A4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864"/>
              <a:ext cx="12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ym typeface="Symbol" panose="05050102010706020507" pitchFamily="18" charset="2"/>
                </a:rPr>
                <a:t>E  TE’                                                E’  </a:t>
              </a:r>
              <a:r>
                <a:rPr kumimoji="0" lang="en-US" altLang="zh-CN" sz="2000" b="1">
                  <a:solidFill>
                    <a:schemeClr val="accent2"/>
                  </a:solidFill>
                  <a:sym typeface="Symbol" panose="05050102010706020507" pitchFamily="18" charset="2"/>
                </a:rPr>
                <a:t>+</a:t>
              </a:r>
              <a:r>
                <a:rPr kumimoji="0" lang="en-US" altLang="zh-CN" sz="2000" b="1">
                  <a:sym typeface="Symbol" panose="05050102010706020507" pitchFamily="18" charset="2"/>
                </a:rPr>
                <a:t> TE’ | </a:t>
              </a:r>
              <a:r>
                <a:rPr kumimoji="0" lang="en-US" altLang="zh-CN" sz="2000" b="1">
                  <a:solidFill>
                    <a:schemeClr val="accent2"/>
                  </a:solidFill>
                  <a:sym typeface="Symbol" panose="05050102010706020507" pitchFamily="18" charset="2"/>
                </a:rPr>
                <a:t> </a:t>
              </a:r>
              <a:r>
                <a:rPr kumimoji="0" lang="en-US" altLang="zh-CN" sz="2000" b="1">
                  <a:solidFill>
                    <a:schemeClr val="accent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55310" name="Text Box 6">
              <a:extLst>
                <a:ext uri="{FF2B5EF4-FFF2-40B4-BE49-F238E27FC236}">
                  <a16:creationId xmlns:a16="http://schemas.microsoft.com/office/drawing/2014/main" id="{DB27A984-3D20-409F-8DB2-8388759C5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200"/>
              <a:ext cx="12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ym typeface="Symbol" panose="05050102010706020507" pitchFamily="18" charset="2"/>
                </a:rPr>
                <a:t>T  FT’                                                T’  </a:t>
              </a:r>
              <a:r>
                <a:rPr kumimoji="0" lang="en-US" altLang="zh-CN" sz="2000" b="1">
                  <a:solidFill>
                    <a:schemeClr val="accent2"/>
                  </a:solidFill>
                  <a:sym typeface="Symbol" panose="05050102010706020507" pitchFamily="18" charset="2"/>
                </a:rPr>
                <a:t>*</a:t>
              </a:r>
              <a:r>
                <a:rPr kumimoji="0" lang="en-US" altLang="zh-CN" sz="2000" b="1">
                  <a:sym typeface="Symbol" panose="05050102010706020507" pitchFamily="18" charset="2"/>
                </a:rPr>
                <a:t> FT’ | </a:t>
              </a:r>
              <a:r>
                <a:rPr kumimoji="0" lang="en-US" altLang="zh-CN" sz="2000" b="1">
                  <a:solidFill>
                    <a:schemeClr val="accent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55311" name="Text Box 7">
              <a:extLst>
                <a:ext uri="{FF2B5EF4-FFF2-40B4-BE49-F238E27FC236}">
                  <a16:creationId xmlns:a16="http://schemas.microsoft.com/office/drawing/2014/main" id="{036513F1-821B-4D6A-B03E-1DCD62DDCC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536"/>
              <a:ext cx="10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ym typeface="Symbol" panose="05050102010706020507" pitchFamily="18" charset="2"/>
                </a:rPr>
                <a:t>F  </a:t>
              </a:r>
              <a:r>
                <a:rPr kumimoji="0" lang="en-US" altLang="zh-CN" sz="2000" b="1">
                  <a:solidFill>
                    <a:schemeClr val="accent2"/>
                  </a:solidFill>
                  <a:sym typeface="Symbol" panose="05050102010706020507" pitchFamily="18" charset="2"/>
                </a:rPr>
                <a:t> ( </a:t>
              </a:r>
              <a:r>
                <a:rPr kumimoji="0" lang="en-US" altLang="zh-CN" sz="2000" b="1">
                  <a:sym typeface="Symbol" panose="05050102010706020507" pitchFamily="18" charset="2"/>
                </a:rPr>
                <a:t>E</a:t>
              </a:r>
              <a:r>
                <a:rPr kumimoji="0" lang="en-US" altLang="zh-CN" sz="2000" b="1">
                  <a:solidFill>
                    <a:schemeClr val="accent2"/>
                  </a:solidFill>
                  <a:sym typeface="Symbol" panose="05050102010706020507" pitchFamily="18" charset="2"/>
                </a:rPr>
                <a:t> )  </a:t>
              </a:r>
              <a:r>
                <a:rPr kumimoji="0" lang="en-US" altLang="zh-CN" sz="2000" b="1">
                  <a:sym typeface="Symbol" panose="05050102010706020507" pitchFamily="18" charset="2"/>
                </a:rPr>
                <a:t>|</a:t>
              </a:r>
              <a:r>
                <a:rPr kumimoji="0" lang="en-US" altLang="zh-CN" sz="2000" b="1">
                  <a:solidFill>
                    <a:schemeClr val="accent2"/>
                  </a:solidFill>
                  <a:sym typeface="Symbol" panose="05050102010706020507" pitchFamily="18" charset="2"/>
                </a:rPr>
                <a:t> id</a:t>
              </a:r>
            </a:p>
          </p:txBody>
        </p:sp>
      </p:grpSp>
      <p:sp>
        <p:nvSpPr>
          <p:cNvPr id="55300" name="Text Box 8">
            <a:extLst>
              <a:ext uri="{FF2B5EF4-FFF2-40B4-BE49-F238E27FC236}">
                <a16:creationId xmlns:a16="http://schemas.microsoft.com/office/drawing/2014/main" id="{E4DA5B42-85FF-4EA3-A743-24F31D1A7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295400"/>
            <a:ext cx="2667000" cy="1092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First(E,F,T) = { </a:t>
            </a:r>
            <a:r>
              <a:rPr kumimoji="0" lang="en-US" altLang="zh-CN" sz="2000" b="1">
                <a:solidFill>
                  <a:schemeClr val="accent2"/>
                </a:solidFill>
              </a:rPr>
              <a:t>(, id </a:t>
            </a:r>
            <a:r>
              <a:rPr kumimoji="0" lang="en-US" altLang="zh-CN" sz="2000" b="1"/>
              <a:t>}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First(E’) = { </a:t>
            </a:r>
            <a:r>
              <a:rPr kumimoji="0" lang="en-US" altLang="zh-CN" sz="2000" b="1">
                <a:solidFill>
                  <a:schemeClr val="accent2"/>
                </a:solidFill>
              </a:rPr>
              <a:t>+,</a:t>
            </a:r>
            <a:r>
              <a:rPr kumimoji="0" lang="en-US" altLang="zh-CN" sz="2000" b="1"/>
              <a:t>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}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First(T’) = { </a:t>
            </a:r>
            <a:r>
              <a:rPr kumimoji="0" lang="en-US" altLang="zh-CN" sz="2000" b="1">
                <a:solidFill>
                  <a:schemeClr val="accent2"/>
                </a:solidFill>
              </a:rPr>
              <a:t>*,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}</a:t>
            </a:r>
          </a:p>
        </p:txBody>
      </p:sp>
      <p:sp>
        <p:nvSpPr>
          <p:cNvPr id="55301" name="Text Box 9">
            <a:extLst>
              <a:ext uri="{FF2B5EF4-FFF2-40B4-BE49-F238E27FC236}">
                <a16:creationId xmlns:a16="http://schemas.microsoft.com/office/drawing/2014/main" id="{1D01FC51-E40F-4C3B-AD20-0D81AB6A0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295400"/>
            <a:ext cx="3048000" cy="1092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Follow(E,E’) = { </a:t>
            </a:r>
            <a:r>
              <a:rPr kumimoji="0" lang="en-US" altLang="zh-CN" sz="2000" b="1">
                <a:solidFill>
                  <a:schemeClr val="accent2"/>
                </a:solidFill>
              </a:rPr>
              <a:t>), $</a:t>
            </a:r>
            <a:r>
              <a:rPr kumimoji="0" lang="en-US" altLang="zh-CN" sz="2000" b="1"/>
              <a:t>}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Follow(F) = { </a:t>
            </a:r>
            <a:r>
              <a:rPr kumimoji="0" lang="en-US" altLang="zh-CN" sz="2000" b="1">
                <a:solidFill>
                  <a:schemeClr val="accent2"/>
                </a:solidFill>
              </a:rPr>
              <a:t>*,</a:t>
            </a:r>
            <a:r>
              <a:rPr kumimoji="0" lang="en-US" altLang="zh-CN" sz="2000" b="1"/>
              <a:t> </a:t>
            </a:r>
            <a:r>
              <a:rPr kumimoji="0" lang="en-US" altLang="zh-CN" sz="2000" b="1">
                <a:solidFill>
                  <a:schemeClr val="accent2"/>
                </a:solidFill>
              </a:rPr>
              <a:t>+,</a:t>
            </a:r>
            <a:r>
              <a:rPr kumimoji="0" lang="en-US" altLang="zh-CN" sz="2000" b="1"/>
              <a:t> </a:t>
            </a:r>
            <a:r>
              <a:rPr kumimoji="0" lang="en-US" altLang="zh-CN" sz="2000" b="1">
                <a:solidFill>
                  <a:schemeClr val="accent2"/>
                </a:solidFill>
              </a:rPr>
              <a:t>), $ </a:t>
            </a:r>
            <a:r>
              <a:rPr kumimoji="0" lang="en-US" altLang="zh-CN" sz="2000" b="1"/>
              <a:t>}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Follow(T,T’) = { </a:t>
            </a:r>
            <a:r>
              <a:rPr kumimoji="0" lang="en-US" altLang="zh-CN" sz="2000" b="1">
                <a:solidFill>
                  <a:schemeClr val="accent2"/>
                </a:solidFill>
              </a:rPr>
              <a:t>+,</a:t>
            </a:r>
            <a:r>
              <a:rPr kumimoji="0" lang="en-US" altLang="zh-CN" sz="2000" b="1"/>
              <a:t> </a:t>
            </a:r>
            <a:r>
              <a:rPr kumimoji="0" lang="en-US" altLang="zh-CN" sz="2000" b="1">
                <a:solidFill>
                  <a:schemeClr val="accent2"/>
                </a:solidFill>
              </a:rPr>
              <a:t>) , $</a:t>
            </a:r>
            <a:r>
              <a:rPr kumimoji="0" lang="en-US" altLang="zh-CN" sz="2000" b="1"/>
              <a:t>}</a:t>
            </a:r>
          </a:p>
        </p:txBody>
      </p:sp>
      <p:sp>
        <p:nvSpPr>
          <p:cNvPr id="55302" name="Text Box 10">
            <a:extLst>
              <a:ext uri="{FF2B5EF4-FFF2-40B4-BE49-F238E27FC236}">
                <a16:creationId xmlns:a16="http://schemas.microsoft.com/office/drawing/2014/main" id="{C3C74EAF-2C3E-4123-82C5-D0A2670C6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667000"/>
            <a:ext cx="73152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Expression Example:  E </a:t>
            </a:r>
            <a:r>
              <a:rPr kumimoji="0" lang="en-US" altLang="zh-CN" sz="2000" b="1">
                <a:sym typeface="Symbol" panose="05050102010706020507" pitchFamily="18" charset="2"/>
              </a:rPr>
              <a:t> TE’ : First(TE’) = First(T) = </a:t>
            </a:r>
            <a:r>
              <a:rPr kumimoji="0" lang="en-US" altLang="zh-CN" sz="2000" b="1"/>
              <a:t>{ </a:t>
            </a:r>
            <a:r>
              <a:rPr kumimoji="0" lang="en-US" altLang="zh-CN" sz="2000" b="1">
                <a:solidFill>
                  <a:schemeClr val="accent2"/>
                </a:solidFill>
              </a:rPr>
              <a:t>(, id </a:t>
            </a:r>
            <a:r>
              <a:rPr kumimoji="0" lang="en-US" altLang="zh-CN" sz="2000" b="1"/>
              <a:t>}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        M[E, </a:t>
            </a:r>
            <a:r>
              <a:rPr kumimoji="0" lang="en-US" altLang="zh-CN" sz="2000" b="1">
                <a:solidFill>
                  <a:schemeClr val="accent2"/>
                </a:solidFill>
              </a:rPr>
              <a:t>(</a:t>
            </a:r>
            <a:r>
              <a:rPr kumimoji="0" lang="en-US" altLang="zh-CN" sz="2000" b="1"/>
              <a:t> ] : E </a:t>
            </a:r>
            <a:r>
              <a:rPr kumimoji="0" lang="en-US" altLang="zh-CN" sz="2000" b="1">
                <a:sym typeface="Symbol" panose="05050102010706020507" pitchFamily="18" charset="2"/>
              </a:rPr>
              <a:t> TE’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        M[E,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000" b="1">
                <a:sym typeface="Symbol" panose="05050102010706020507" pitchFamily="18" charset="2"/>
              </a:rPr>
              <a:t> ] : </a:t>
            </a:r>
            <a:r>
              <a:rPr kumimoji="0" lang="en-US" altLang="zh-CN" sz="2000" b="1"/>
              <a:t>E </a:t>
            </a:r>
            <a:r>
              <a:rPr kumimoji="0" lang="en-US" altLang="zh-CN" sz="2000" b="1">
                <a:sym typeface="Symbol" panose="05050102010706020507" pitchFamily="18" charset="2"/>
              </a:rPr>
              <a:t> TE’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(</a:t>
            </a:r>
            <a:r>
              <a:rPr kumimoji="0" lang="zh-CN" altLang="en-US" sz="2000" b="1">
                <a:solidFill>
                  <a:srgbClr val="FF3300"/>
                </a:solidFill>
                <a:sym typeface="Symbol" panose="05050102010706020507" pitchFamily="18" charset="2"/>
              </a:rPr>
              <a:t>规则 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2)</a:t>
            </a:r>
            <a:r>
              <a:rPr kumimoji="0" lang="en-US" altLang="zh-CN" sz="2000" b="1">
                <a:sym typeface="Symbol" panose="05050102010706020507" pitchFamily="18" charset="2"/>
              </a:rPr>
              <a:t>   E’ 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000" b="1">
                <a:sym typeface="Symbol" panose="05050102010706020507" pitchFamily="18" charset="2"/>
              </a:rPr>
              <a:t>TE’ : First(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000" b="1">
                <a:sym typeface="Symbol" panose="05050102010706020507" pitchFamily="18" charset="2"/>
              </a:rPr>
              <a:t>TE’) =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000" b="1">
                <a:sym typeface="Symbol" panose="05050102010706020507" pitchFamily="18" charset="2"/>
              </a:rPr>
              <a:t> : M[E’,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000" b="1">
                <a:sym typeface="Symbol" panose="05050102010706020507" pitchFamily="18" charset="2"/>
              </a:rPr>
              <a:t>] : E’ 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000" b="1">
                <a:sym typeface="Symbol" panose="05050102010706020507" pitchFamily="18" charset="2"/>
              </a:rPr>
              <a:t>TE’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(</a:t>
            </a:r>
            <a:r>
              <a:rPr kumimoji="0" lang="zh-CN" altLang="en-US" sz="2000" b="1">
                <a:solidFill>
                  <a:srgbClr val="FF3300"/>
                </a:solidFill>
                <a:sym typeface="Symbol" panose="05050102010706020507" pitchFamily="18" charset="2"/>
              </a:rPr>
              <a:t>规则 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3)</a:t>
            </a:r>
            <a:r>
              <a:rPr kumimoji="0" lang="en-US" altLang="zh-CN" sz="2000" b="1">
                <a:sym typeface="Symbol" panose="05050102010706020507" pitchFamily="18" charset="2"/>
              </a:rPr>
              <a:t>       E’ 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: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in First(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)      T’ </a:t>
            </a:r>
            <a:r>
              <a:rPr kumimoji="0" lang="en-US" altLang="zh-CN" sz="2000" b="1"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: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in First(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) </a:t>
            </a:r>
          </a:p>
        </p:txBody>
      </p:sp>
      <p:sp>
        <p:nvSpPr>
          <p:cNvPr id="55303" name="AutoShape 11">
            <a:extLst>
              <a:ext uri="{FF2B5EF4-FFF2-40B4-BE49-F238E27FC236}">
                <a16:creationId xmlns:a16="http://schemas.microsoft.com/office/drawing/2014/main" id="{BAF02DA1-32FA-497F-956C-F850BC85C1A0}"/>
              </a:ext>
            </a:extLst>
          </p:cNvPr>
          <p:cNvSpPr>
            <a:spLocks/>
          </p:cNvSpPr>
          <p:nvPr/>
        </p:nvSpPr>
        <p:spPr bwMode="auto">
          <a:xfrm>
            <a:off x="4191000" y="3124200"/>
            <a:ext cx="152400" cy="838200"/>
          </a:xfrm>
          <a:prstGeom prst="rightBrace">
            <a:avLst>
              <a:gd name="adj1" fmla="val 45833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55304" name="Text Box 12">
            <a:extLst>
              <a:ext uri="{FF2B5EF4-FFF2-40B4-BE49-F238E27FC236}">
                <a16:creationId xmlns:a16="http://schemas.microsoft.com/office/drawing/2014/main" id="{503DD382-E0AE-48E7-A39B-654D118BB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352800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FF3300"/>
                </a:solidFill>
              </a:rPr>
              <a:t>规则</a:t>
            </a:r>
            <a:r>
              <a:rPr kumimoji="0" lang="en-US" altLang="zh-CN" sz="2000" b="1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55305" name="Text Box 13">
            <a:extLst>
              <a:ext uri="{FF2B5EF4-FFF2-40B4-BE49-F238E27FC236}">
                <a16:creationId xmlns:a16="http://schemas.microsoft.com/office/drawing/2014/main" id="{0969D637-4DE8-47D9-B243-6920DD2BC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800600"/>
            <a:ext cx="7696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                    M[E’, </a:t>
            </a:r>
            <a:r>
              <a:rPr kumimoji="0" lang="en-US" altLang="zh-CN" sz="2000" b="1">
                <a:solidFill>
                  <a:schemeClr val="accent2"/>
                </a:solidFill>
              </a:rPr>
              <a:t>)</a:t>
            </a:r>
            <a:r>
              <a:rPr kumimoji="0" lang="en-US" altLang="zh-CN" sz="2000" b="1"/>
              <a:t>] : </a:t>
            </a:r>
            <a:r>
              <a:rPr kumimoji="0" lang="en-US" altLang="zh-CN" sz="2000" b="1">
                <a:sym typeface="Symbol" panose="05050102010706020507" pitchFamily="18" charset="2"/>
              </a:rPr>
              <a:t>E’ 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</a:t>
            </a:r>
            <a:r>
              <a:rPr kumimoji="0" lang="en-US" altLang="zh-CN" sz="2000" b="1">
                <a:solidFill>
                  <a:srgbClr val="FF3300"/>
                </a:solidFill>
              </a:rPr>
              <a:t>(3.1)</a:t>
            </a:r>
            <a:r>
              <a:rPr kumimoji="0" lang="en-US" altLang="zh-CN" sz="2000" b="1"/>
              <a:t>     M[T’,</a:t>
            </a:r>
            <a:r>
              <a:rPr kumimoji="0" lang="en-US" altLang="zh-CN" sz="2000" b="1">
                <a:solidFill>
                  <a:schemeClr val="accent2"/>
                </a:solidFill>
              </a:rPr>
              <a:t> +</a:t>
            </a:r>
            <a:r>
              <a:rPr kumimoji="0" lang="en-US" altLang="zh-CN" sz="2000" b="1"/>
              <a:t>] : T’ </a:t>
            </a:r>
            <a:r>
              <a:rPr kumimoji="0" lang="en-US" altLang="zh-CN" sz="2000" b="1"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</a:t>
            </a:r>
            <a:r>
              <a:rPr kumimoji="0" lang="en-US" altLang="zh-CN" sz="2000" b="1">
                <a:solidFill>
                  <a:srgbClr val="FF3300"/>
                </a:solidFill>
              </a:rPr>
              <a:t>(3.1)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                    M[E’, </a:t>
            </a:r>
            <a:r>
              <a:rPr kumimoji="0" lang="en-US" altLang="zh-CN" sz="2000" b="1">
                <a:solidFill>
                  <a:schemeClr val="accent2"/>
                </a:solidFill>
              </a:rPr>
              <a:t>$</a:t>
            </a:r>
            <a:r>
              <a:rPr kumimoji="0" lang="en-US" altLang="zh-CN" sz="2000" b="1"/>
              <a:t>] : </a:t>
            </a:r>
            <a:r>
              <a:rPr kumimoji="0" lang="en-US" altLang="zh-CN" sz="2000" b="1">
                <a:sym typeface="Symbol" panose="05050102010706020507" pitchFamily="18" charset="2"/>
              </a:rPr>
              <a:t>E’ 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</a:t>
            </a:r>
            <a:r>
              <a:rPr kumimoji="0" lang="en-US" altLang="zh-CN" sz="2000" b="1">
                <a:solidFill>
                  <a:srgbClr val="FF3300"/>
                </a:solidFill>
              </a:rPr>
              <a:t>(3.2)</a:t>
            </a:r>
            <a:r>
              <a:rPr kumimoji="0" lang="en-US" altLang="zh-CN" sz="2000" b="1"/>
              <a:t>     M[T’,</a:t>
            </a:r>
            <a:r>
              <a:rPr kumimoji="0" lang="en-US" altLang="zh-CN" sz="2000" b="1">
                <a:solidFill>
                  <a:schemeClr val="accent2"/>
                </a:solidFill>
              </a:rPr>
              <a:t> )</a:t>
            </a:r>
            <a:r>
              <a:rPr kumimoji="0" lang="en-US" altLang="zh-CN" sz="2000" b="1"/>
              <a:t>] : T’ </a:t>
            </a:r>
            <a:r>
              <a:rPr kumimoji="0" lang="en-US" altLang="zh-CN" sz="2000" b="1"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</a:t>
            </a:r>
            <a:r>
              <a:rPr kumimoji="0" lang="en-US" altLang="zh-CN" sz="2000" b="1">
                <a:solidFill>
                  <a:srgbClr val="FF3300"/>
                </a:solidFill>
              </a:rPr>
              <a:t>(3.1)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</a:rPr>
              <a:t>), $ </a:t>
            </a:r>
            <a:r>
              <a:rPr kumimoji="0" lang="en-US" altLang="zh-CN" sz="2000" b="1">
                <a:solidFill>
                  <a:srgbClr val="00CC00"/>
                </a:solidFill>
                <a:latin typeface="宋体" panose="02010600030101010101" pitchFamily="2" charset="-122"/>
              </a:rPr>
              <a:t>∈</a:t>
            </a:r>
            <a:r>
              <a:rPr kumimoji="0" lang="en-US" altLang="zh-CN" sz="2000" b="1">
                <a:solidFill>
                  <a:srgbClr val="00CC00"/>
                </a:solidFill>
              </a:rPr>
              <a:t>Follow(E’)</a:t>
            </a:r>
            <a:r>
              <a:rPr kumimoji="0" lang="en-US" altLang="zh-CN" sz="2000" b="1"/>
              <a:t>                                    M[T’,</a:t>
            </a:r>
            <a:r>
              <a:rPr kumimoji="0" lang="en-US" altLang="zh-CN" sz="2000" b="1">
                <a:solidFill>
                  <a:schemeClr val="accent2"/>
                </a:solidFill>
              </a:rPr>
              <a:t> $</a:t>
            </a:r>
            <a:r>
              <a:rPr kumimoji="0" lang="en-US" altLang="zh-CN" sz="2000" b="1"/>
              <a:t>] : T’ </a:t>
            </a:r>
            <a:r>
              <a:rPr kumimoji="0" lang="en-US" altLang="zh-CN" sz="2000" b="1"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b="1"/>
              <a:t> </a:t>
            </a:r>
            <a:r>
              <a:rPr kumimoji="0" lang="en-US" altLang="zh-CN" sz="2000" b="1">
                <a:solidFill>
                  <a:srgbClr val="FF3300"/>
                </a:solidFill>
              </a:rPr>
              <a:t>(3.2)</a:t>
            </a:r>
          </a:p>
        </p:txBody>
      </p:sp>
      <p:sp>
        <p:nvSpPr>
          <p:cNvPr id="55306" name="Rectangle 14">
            <a:extLst>
              <a:ext uri="{FF2B5EF4-FFF2-40B4-BE49-F238E27FC236}">
                <a16:creationId xmlns:a16="http://schemas.microsoft.com/office/drawing/2014/main" id="{26384825-33B3-48B6-862B-0A14E0D92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414838"/>
            <a:ext cx="7394575" cy="17557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55307" name="Line 15">
            <a:extLst>
              <a:ext uri="{FF2B5EF4-FFF2-40B4-BE49-F238E27FC236}">
                <a16:creationId xmlns:a16="http://schemas.microsoft.com/office/drawing/2014/main" id="{18E762FB-12EF-4AA3-8D03-446EA493A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419600"/>
            <a:ext cx="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8" name="Rectangle 16">
            <a:extLst>
              <a:ext uri="{FF2B5EF4-FFF2-40B4-BE49-F238E27FC236}">
                <a16:creationId xmlns:a16="http://schemas.microsoft.com/office/drawing/2014/main" id="{65C5CEA7-9AFF-44D9-852F-EAC81C97E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19200"/>
            <a:ext cx="1981200" cy="1447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56F5F5C-F465-4C3E-8AE8-C2AB241263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36800" y="1123560"/>
              <a:ext cx="3957840" cy="1350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56F5F5C-F465-4C3E-8AE8-C2AB241263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7440" y="1114200"/>
                <a:ext cx="3976560" cy="1369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14A4B61-FF3F-4956-9743-ABBBCF174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99"/>
    </mc:Choice>
    <mc:Fallback xmlns="">
      <p:transition spd="slow" advTm="22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7DBABD71-0FF3-4F16-9796-89CD91CB6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构造预测分析表</a:t>
            </a:r>
            <a:endParaRPr lang="en-US" altLang="zh-CN" dirty="0"/>
          </a:p>
        </p:txBody>
      </p:sp>
      <p:sp>
        <p:nvSpPr>
          <p:cNvPr id="56323" name="Text Box 4">
            <a:extLst>
              <a:ext uri="{FF2B5EF4-FFF2-40B4-BE49-F238E27FC236}">
                <a16:creationId xmlns:a16="http://schemas.microsoft.com/office/drawing/2014/main" id="{E578F988-BD24-4B75-AFAE-A74FED2FF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5400"/>
            <a:ext cx="2057400" cy="11557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 </a:t>
            </a:r>
            <a:r>
              <a:rPr kumimoji="0" lang="en-US" altLang="zh-CN" sz="2000" b="1">
                <a:sym typeface="Symbol" panose="05050102010706020507" pitchFamily="18" charset="2"/>
              </a:rPr>
              <a:t> 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 </a:t>
            </a:r>
            <a:r>
              <a:rPr kumimoji="0" lang="en-US" altLang="zh-CN" sz="2000" b="1">
                <a:sym typeface="Symbol" panose="05050102010706020507" pitchFamily="18" charset="2"/>
              </a:rPr>
              <a:t>E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 t </a:t>
            </a:r>
            <a:r>
              <a:rPr kumimoji="0" lang="en-US" altLang="zh-CN" sz="2000" b="1">
                <a:sym typeface="Symbol" panose="05050102010706020507" pitchFamily="18" charset="2"/>
              </a:rPr>
              <a:t>SS’ |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endParaRPr kumimoji="0" lang="en-US" altLang="zh-CN" sz="2000" b="1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S’ 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e</a:t>
            </a:r>
            <a:r>
              <a:rPr kumimoji="0" lang="en-US" altLang="zh-CN" sz="2000" b="1">
                <a:sym typeface="Symbol" panose="05050102010706020507" pitchFamily="18" charset="2"/>
              </a:rPr>
              <a:t>S | </a:t>
            </a:r>
            <a:r>
              <a:rPr kumimoji="0" lang="en-US" altLang="zh-CN" sz="20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kumimoji="0" lang="en-US" altLang="zh-CN" sz="2000" b="1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E  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</a:p>
        </p:txBody>
      </p:sp>
      <p:sp>
        <p:nvSpPr>
          <p:cNvPr id="56324" name="Text Box 5">
            <a:extLst>
              <a:ext uri="{FF2B5EF4-FFF2-40B4-BE49-F238E27FC236}">
                <a16:creationId xmlns:a16="http://schemas.microsoft.com/office/drawing/2014/main" id="{C51503C1-A0D3-4C41-8006-4EB28F44C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295400"/>
            <a:ext cx="2286000" cy="11557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/>
              <a:t>First(S) = {}</a:t>
            </a:r>
            <a:endParaRPr kumimoji="0" lang="en-US" altLang="zh-CN" sz="2000" b="1" dirty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sym typeface="Symbol" panose="05050102010706020507" pitchFamily="18" charset="2"/>
              </a:rPr>
              <a:t>First(S’) = {}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sym typeface="Symbol" panose="05050102010706020507" pitchFamily="18" charset="2"/>
              </a:rPr>
              <a:t>First(E) = {}</a:t>
            </a:r>
          </a:p>
        </p:txBody>
      </p:sp>
      <p:sp>
        <p:nvSpPr>
          <p:cNvPr id="56325" name="Text Box 6">
            <a:extLst>
              <a:ext uri="{FF2B5EF4-FFF2-40B4-BE49-F238E27FC236}">
                <a16:creationId xmlns:a16="http://schemas.microsoft.com/office/drawing/2014/main" id="{B6583118-11A3-49F5-8637-7FC9695B0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1295400"/>
            <a:ext cx="2514600" cy="11557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/>
              <a:t>Follow(S) = {}</a:t>
            </a:r>
            <a:endParaRPr kumimoji="0" lang="en-US" altLang="zh-CN" sz="2000" b="1" dirty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sym typeface="Symbol" panose="05050102010706020507" pitchFamily="18" charset="2"/>
              </a:rPr>
              <a:t>Follow(S’) = {}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sym typeface="Symbol" panose="05050102010706020507" pitchFamily="18" charset="2"/>
              </a:rPr>
              <a:t>Follow(E) = {}</a:t>
            </a:r>
          </a:p>
        </p:txBody>
      </p:sp>
      <p:sp>
        <p:nvSpPr>
          <p:cNvPr id="56327" name="Line 8">
            <a:extLst>
              <a:ext uri="{FF2B5EF4-FFF2-40B4-BE49-F238E27FC236}">
                <a16:creationId xmlns:a16="http://schemas.microsoft.com/office/drawing/2014/main" id="{2D3CDC41-5D2B-4D5C-9661-E8E56C1D9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343400"/>
            <a:ext cx="777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8" name="Line 9">
            <a:extLst>
              <a:ext uri="{FF2B5EF4-FFF2-40B4-BE49-F238E27FC236}">
                <a16:creationId xmlns:a16="http://schemas.microsoft.com/office/drawing/2014/main" id="{81A6A7ED-66F7-4507-B68F-BD045BBA0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419600"/>
            <a:ext cx="777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9" name="Line 10">
            <a:extLst>
              <a:ext uri="{FF2B5EF4-FFF2-40B4-BE49-F238E27FC236}">
                <a16:creationId xmlns:a16="http://schemas.microsoft.com/office/drawing/2014/main" id="{629070FF-1419-44FB-88BF-E2F03B773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6629400"/>
            <a:ext cx="777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0" name="Line 11">
            <a:extLst>
              <a:ext uri="{FF2B5EF4-FFF2-40B4-BE49-F238E27FC236}">
                <a16:creationId xmlns:a16="http://schemas.microsoft.com/office/drawing/2014/main" id="{BDB69B39-089C-4984-AFCF-6ECE13122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638800"/>
            <a:ext cx="777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1" name="Line 12">
            <a:extLst>
              <a:ext uri="{FF2B5EF4-FFF2-40B4-BE49-F238E27FC236}">
                <a16:creationId xmlns:a16="http://schemas.microsoft.com/office/drawing/2014/main" id="{7EA140BD-558D-4CA9-9912-848D5C28FD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6172200"/>
            <a:ext cx="777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2" name="Line 13">
            <a:extLst>
              <a:ext uri="{FF2B5EF4-FFF2-40B4-BE49-F238E27FC236}">
                <a16:creationId xmlns:a16="http://schemas.microsoft.com/office/drawing/2014/main" id="{CE688EEC-1244-4960-A013-7481BC17F1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4800600"/>
            <a:ext cx="670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3" name="Line 14">
            <a:extLst>
              <a:ext uri="{FF2B5EF4-FFF2-40B4-BE49-F238E27FC236}">
                <a16:creationId xmlns:a16="http://schemas.microsoft.com/office/drawing/2014/main" id="{06A648DB-E9F9-4309-8AE7-D3B6B45DC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181600"/>
            <a:ext cx="777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4" name="Line 15">
            <a:extLst>
              <a:ext uri="{FF2B5EF4-FFF2-40B4-BE49-F238E27FC236}">
                <a16:creationId xmlns:a16="http://schemas.microsoft.com/office/drawing/2014/main" id="{246D4E7F-6242-4FE8-B6AB-4C73B8D493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4419600"/>
            <a:ext cx="0" cy="2209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5" name="Line 16">
            <a:extLst>
              <a:ext uri="{FF2B5EF4-FFF2-40B4-BE49-F238E27FC236}">
                <a16:creationId xmlns:a16="http://schemas.microsoft.com/office/drawing/2014/main" id="{58240B54-CA6A-4BA0-A8AF-808B57AE7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800600"/>
            <a:ext cx="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6" name="Line 17">
            <a:extLst>
              <a:ext uri="{FF2B5EF4-FFF2-40B4-BE49-F238E27FC236}">
                <a16:creationId xmlns:a16="http://schemas.microsoft.com/office/drawing/2014/main" id="{AEFA4035-0CCF-4A27-A89E-7285A4378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800600"/>
            <a:ext cx="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7" name="Line 18">
            <a:extLst>
              <a:ext uri="{FF2B5EF4-FFF2-40B4-BE49-F238E27FC236}">
                <a16:creationId xmlns:a16="http://schemas.microsoft.com/office/drawing/2014/main" id="{E7F60055-9898-42AE-8BF8-8AFA9F76F2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4800600"/>
            <a:ext cx="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8" name="Line 19">
            <a:extLst>
              <a:ext uri="{FF2B5EF4-FFF2-40B4-BE49-F238E27FC236}">
                <a16:creationId xmlns:a16="http://schemas.microsoft.com/office/drawing/2014/main" id="{3813EAEE-FA49-4A1F-BC55-EAB52994C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4800600"/>
            <a:ext cx="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9" name="Line 20">
            <a:extLst>
              <a:ext uri="{FF2B5EF4-FFF2-40B4-BE49-F238E27FC236}">
                <a16:creationId xmlns:a16="http://schemas.microsoft.com/office/drawing/2014/main" id="{5C66C249-4A41-43A4-B39C-7B5763B1E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4800600"/>
            <a:ext cx="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0" name="Text Box 21">
            <a:extLst>
              <a:ext uri="{FF2B5EF4-FFF2-40B4-BE49-F238E27FC236}">
                <a16:creationId xmlns:a16="http://schemas.microsoft.com/office/drawing/2014/main" id="{70B3D42B-BE6A-469B-AB01-B1148900E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495800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INPUT SYMBOL</a:t>
            </a:r>
          </a:p>
        </p:txBody>
      </p:sp>
      <p:sp>
        <p:nvSpPr>
          <p:cNvPr id="56341" name="Text Box 22">
            <a:extLst>
              <a:ext uri="{FF2B5EF4-FFF2-40B4-BE49-F238E27FC236}">
                <a16:creationId xmlns:a16="http://schemas.microsoft.com/office/drawing/2014/main" id="{3BEAC7D0-1E35-4272-9813-E8798EADB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8006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a</a:t>
            </a:r>
          </a:p>
        </p:txBody>
      </p:sp>
      <p:sp>
        <p:nvSpPr>
          <p:cNvPr id="56342" name="Text Box 23">
            <a:extLst>
              <a:ext uri="{FF2B5EF4-FFF2-40B4-BE49-F238E27FC236}">
                <a16:creationId xmlns:a16="http://schemas.microsoft.com/office/drawing/2014/main" id="{918961D5-4F3B-44C6-880E-1E9B21D3B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8006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</a:t>
            </a:r>
          </a:p>
        </p:txBody>
      </p:sp>
      <p:sp>
        <p:nvSpPr>
          <p:cNvPr id="56343" name="Text Box 24">
            <a:extLst>
              <a:ext uri="{FF2B5EF4-FFF2-40B4-BE49-F238E27FC236}">
                <a16:creationId xmlns:a16="http://schemas.microsoft.com/office/drawing/2014/main" id="{83D4D772-0413-4366-A254-99C05CFC7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8006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</a:t>
            </a:r>
          </a:p>
        </p:txBody>
      </p:sp>
      <p:sp>
        <p:nvSpPr>
          <p:cNvPr id="56344" name="Text Box 25">
            <a:extLst>
              <a:ext uri="{FF2B5EF4-FFF2-40B4-BE49-F238E27FC236}">
                <a16:creationId xmlns:a16="http://schemas.microsoft.com/office/drawing/2014/main" id="{1BC66CE2-8068-4516-9932-536D4F510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8006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</a:t>
            </a:r>
          </a:p>
        </p:txBody>
      </p:sp>
      <p:sp>
        <p:nvSpPr>
          <p:cNvPr id="56345" name="Text Box 26">
            <a:extLst>
              <a:ext uri="{FF2B5EF4-FFF2-40B4-BE49-F238E27FC236}">
                <a16:creationId xmlns:a16="http://schemas.microsoft.com/office/drawing/2014/main" id="{B19D2E3C-56F8-4EFB-AB98-505147538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8006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</a:t>
            </a:r>
          </a:p>
        </p:txBody>
      </p:sp>
      <p:sp>
        <p:nvSpPr>
          <p:cNvPr id="56346" name="Text Box 27">
            <a:extLst>
              <a:ext uri="{FF2B5EF4-FFF2-40B4-BE49-F238E27FC236}">
                <a16:creationId xmlns:a16="http://schemas.microsoft.com/office/drawing/2014/main" id="{8D09C411-69C5-45E0-90AB-F8F1449D8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1816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</a:t>
            </a:r>
          </a:p>
        </p:txBody>
      </p:sp>
      <p:sp>
        <p:nvSpPr>
          <p:cNvPr id="56347" name="Text Box 28">
            <a:extLst>
              <a:ext uri="{FF2B5EF4-FFF2-40B4-BE49-F238E27FC236}">
                <a16:creationId xmlns:a16="http://schemas.microsoft.com/office/drawing/2014/main" id="{BBC00E3D-5E63-4A38-BDAB-4EAAD0A60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638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S’</a:t>
            </a:r>
          </a:p>
        </p:txBody>
      </p:sp>
      <p:sp>
        <p:nvSpPr>
          <p:cNvPr id="56348" name="Text Box 29">
            <a:extLst>
              <a:ext uri="{FF2B5EF4-FFF2-40B4-BE49-F238E27FC236}">
                <a16:creationId xmlns:a16="http://schemas.microsoft.com/office/drawing/2014/main" id="{22353F51-B003-42BA-B4ED-4B4C369A9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172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</a:t>
            </a:r>
          </a:p>
        </p:txBody>
      </p:sp>
      <p:sp>
        <p:nvSpPr>
          <p:cNvPr id="56349" name="Text Box 30">
            <a:extLst>
              <a:ext uri="{FF2B5EF4-FFF2-40B4-BE49-F238E27FC236}">
                <a16:creationId xmlns:a16="http://schemas.microsoft.com/office/drawing/2014/main" id="{5A67CA9E-F837-4D7B-94F5-F143355C1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8006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b</a:t>
            </a:r>
          </a:p>
        </p:txBody>
      </p:sp>
      <p:sp>
        <p:nvSpPr>
          <p:cNvPr id="56350" name="Text Box 31">
            <a:extLst>
              <a:ext uri="{FF2B5EF4-FFF2-40B4-BE49-F238E27FC236}">
                <a16:creationId xmlns:a16="http://schemas.microsoft.com/office/drawing/2014/main" id="{F3DBC538-7228-4D92-A007-6201C5488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495800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Non-terminal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F501C3-290B-489D-8DA0-55128FB3FC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3040" y="736200"/>
              <a:ext cx="7008480" cy="1937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F501C3-290B-489D-8DA0-55128FB3FC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680" y="726840"/>
                <a:ext cx="7027200" cy="1956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2E726BE-933E-4898-80AA-55177AD93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00"/>
    </mc:Choice>
    <mc:Fallback xmlns="">
      <p:transition spd="slow" advTm="40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1C587A4-5363-4F6B-A629-7B1A614510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FIRST</a:t>
            </a:r>
            <a:r>
              <a:rPr lang="zh-CN" altLang="en-US"/>
              <a:t>和</a:t>
            </a:r>
            <a:r>
              <a:rPr lang="en-US" altLang="zh-CN"/>
              <a:t>FOLLOW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E609A02-C0FA-4F73-81A1-61D7C81D60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CN"/>
              <a:t>FOLLOW</a:t>
            </a:r>
            <a:r>
              <a:rPr lang="zh-CN" altLang="en-US"/>
              <a:t>？</a:t>
            </a: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FOLLOW(A)</a:t>
            </a:r>
            <a:r>
              <a:rPr kumimoji="0" lang="zh-CN" altLang="en-US">
                <a:sym typeface="Symbol" panose="05050102010706020507" pitchFamily="18" charset="2"/>
              </a:rPr>
              <a:t>：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en-US" altLang="zh-CN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>
                <a:sym typeface="Symbol" panose="05050102010706020507" pitchFamily="18" charset="2"/>
              </a:rPr>
              <a:t>NT</a:t>
            </a:r>
          </a:p>
          <a:p>
            <a:pPr lvl="2" eaLnBrk="1" hangingPunct="1"/>
            <a:r>
              <a:rPr kumimoji="0" lang="zh-CN" altLang="en-US">
                <a:sym typeface="Symbol" panose="05050102010706020507" pitchFamily="18" charset="2"/>
              </a:rPr>
              <a:t>所有句型中紧接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zh-CN" altLang="en-US">
                <a:sym typeface="Symbol" panose="05050102010706020507" pitchFamily="18" charset="2"/>
              </a:rPr>
              <a:t>之后的终结符的集合</a:t>
            </a:r>
          </a:p>
          <a:p>
            <a:pPr lvl="2" eaLnBrk="1" hangingPunct="1"/>
            <a:r>
              <a:rPr kumimoji="0" lang="en-US" altLang="zh-CN" b="1">
                <a:sym typeface="Symbol" panose="05050102010706020507" pitchFamily="18" charset="2"/>
              </a:rPr>
              <a:t>SAa</a:t>
            </a:r>
            <a:r>
              <a:rPr kumimoji="0" lang="en-US" altLang="zh-CN" b="1">
                <a:sym typeface="Wingdings" panose="05000000000000000000" pitchFamily="2" charset="2"/>
              </a:rPr>
              <a:t>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en-US" altLang="zh-CN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>
                <a:sym typeface="Symbol" panose="05050102010706020507" pitchFamily="18" charset="2"/>
              </a:rPr>
              <a:t>FOLLOW(A)</a:t>
            </a:r>
          </a:p>
          <a:p>
            <a:pPr lvl="2" eaLnBrk="1" hangingPunct="1"/>
            <a:r>
              <a:rPr kumimoji="0" lang="en-US" altLang="zh-CN" b="1">
                <a:sym typeface="Symbol" panose="05050102010706020507" pitchFamily="18" charset="2"/>
              </a:rPr>
              <a:t>SA</a:t>
            </a:r>
            <a:r>
              <a:rPr kumimoji="0" lang="en-US" altLang="zh-CN">
                <a:sym typeface="Wingdings" panose="05000000000000000000" pitchFamily="2" charset="2"/>
              </a:rPr>
              <a:t></a:t>
            </a:r>
            <a:r>
              <a:rPr kumimoji="0" lang="en-US" altLang="zh-CN">
                <a:sym typeface="Symbol" panose="05050102010706020507" pitchFamily="18" charset="2"/>
              </a:rPr>
              <a:t>$</a:t>
            </a:r>
            <a:r>
              <a:rPr kumimoji="0" lang="en-US" altLang="zh-CN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>
                <a:sym typeface="Symbol" panose="05050102010706020507" pitchFamily="18" charset="2"/>
              </a:rPr>
              <a:t>FOLLOW(A)</a:t>
            </a:r>
          </a:p>
        </p:txBody>
      </p:sp>
      <p:sp>
        <p:nvSpPr>
          <p:cNvPr id="27652" name="Text Box 5">
            <a:extLst>
              <a:ext uri="{FF2B5EF4-FFF2-40B4-BE49-F238E27FC236}">
                <a16:creationId xmlns:a16="http://schemas.microsoft.com/office/drawing/2014/main" id="{81697A48-D560-4EAD-A064-F4D25EDF7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3650" y="2895600"/>
            <a:ext cx="228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*</a:t>
            </a:r>
          </a:p>
        </p:txBody>
      </p:sp>
      <p:sp>
        <p:nvSpPr>
          <p:cNvPr id="27653" name="Text Box 6">
            <a:extLst>
              <a:ext uri="{FF2B5EF4-FFF2-40B4-BE49-F238E27FC236}">
                <a16:creationId xmlns:a16="http://schemas.microsoft.com/office/drawing/2014/main" id="{5EE7924A-BFE4-4AAB-BF87-F7607BA22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8888" y="3322638"/>
            <a:ext cx="228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*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FD6BD63-FEE8-4BD7-8228-C82899A818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147680"/>
              <a:ext cx="7349400" cy="5286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FD6BD63-FEE8-4BD7-8228-C82899A818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138320"/>
                <a:ext cx="7368120" cy="5305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3400B14-1E1D-4BAA-83A8-BED815ACA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59"/>
    </mc:Choice>
    <mc:Fallback xmlns="">
      <p:transition spd="slow" advTm="142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9382008-8BC9-4E60-A456-9AB7A0653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计算单个符号的</a:t>
            </a:r>
            <a:r>
              <a:rPr lang="en-US" altLang="zh-CN"/>
              <a:t>FIRST</a:t>
            </a:r>
            <a:r>
              <a:rPr lang="zh-CN" altLang="en-US"/>
              <a:t>函数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E6B1310-AE19-4D44-8DB5-6B907EC179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若</a:t>
            </a:r>
            <a:r>
              <a:rPr lang="en-US" altLang="zh-CN" sz="2800"/>
              <a:t>X</a:t>
            </a:r>
            <a:r>
              <a:rPr lang="zh-CN" altLang="en-US" sz="2800"/>
              <a:t>是终结符，则</a:t>
            </a:r>
            <a:r>
              <a:rPr lang="en-US" altLang="zh-CN" sz="2800"/>
              <a:t>FIRST(X)={X}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800"/>
              <a:t>若</a:t>
            </a:r>
            <a:r>
              <a:rPr kumimoji="0" lang="en-US" altLang="zh-CN" sz="2800"/>
              <a:t>X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800">
                <a:sym typeface="Symbol" panose="05050102010706020507" pitchFamily="18" charset="2"/>
              </a:rPr>
              <a:t>，则将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800">
                <a:sym typeface="Symbol" panose="05050102010706020507" pitchFamily="18" charset="2"/>
              </a:rPr>
              <a:t>加入</a:t>
            </a:r>
            <a:r>
              <a:rPr kumimoji="0" lang="en-US" altLang="zh-CN" sz="2800">
                <a:sym typeface="Symbol" panose="05050102010706020507" pitchFamily="18" charset="2"/>
              </a:rPr>
              <a:t>FIRST(X)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800"/>
              <a:t>若</a:t>
            </a:r>
            <a:r>
              <a:rPr kumimoji="0" lang="en-US" altLang="zh-CN" sz="2800"/>
              <a:t>X</a:t>
            </a:r>
            <a:r>
              <a:rPr kumimoji="0" lang="en-US" altLang="zh-CN" sz="2800">
                <a:sym typeface="Symbol" panose="05050102010706020507" pitchFamily="18" charset="2"/>
              </a:rPr>
              <a:t>Y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sym typeface="Symbol" panose="05050102010706020507" pitchFamily="18" charset="2"/>
              </a:rPr>
              <a:t>Y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…Y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k</a:t>
            </a:r>
            <a:r>
              <a:rPr kumimoji="0" lang="zh-CN" altLang="en-US" sz="2800">
                <a:sym typeface="Symbol" panose="05050102010706020507" pitchFamily="18" charset="2"/>
              </a:rPr>
              <a:t>，则</a:t>
            </a:r>
            <a:br>
              <a:rPr kumimoji="0" lang="zh-CN" altLang="en-US" sz="2800">
                <a:sym typeface="Symbol" panose="05050102010706020507" pitchFamily="18" charset="2"/>
              </a:rPr>
            </a:b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			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FIRST(Y</a:t>
            </a:r>
            <a:r>
              <a:rPr kumimoji="0" lang="en-US" altLang="zh-CN" sz="2000" baseline="-25000">
                <a:solidFill>
                  <a:srgbClr val="3333CC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)</a:t>
            </a: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加入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FIRST(X)</a:t>
            </a:r>
            <a:b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</a:b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若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Y</a:t>
            </a:r>
            <a:r>
              <a:rPr kumimoji="0" lang="en-US" altLang="zh-CN" sz="2000" baseline="-25000">
                <a:solidFill>
                  <a:srgbClr val="3333CC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</a:t>
            </a:r>
            <a:r>
              <a:rPr kumimoji="0" lang="en-US" altLang="zh-CN" sz="20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 		FIRST(Y</a:t>
            </a:r>
            <a:r>
              <a:rPr kumimoji="0" lang="en-US" altLang="zh-CN" sz="2000" baseline="-25000">
                <a:solidFill>
                  <a:srgbClr val="3333CC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)</a:t>
            </a: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加入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FIRST(X)</a:t>
            </a:r>
            <a:b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</a:b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若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Y</a:t>
            </a:r>
            <a:r>
              <a:rPr kumimoji="0" lang="en-US" altLang="zh-CN" sz="2000" baseline="-25000">
                <a:solidFill>
                  <a:srgbClr val="3333CC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 </a:t>
            </a:r>
            <a:r>
              <a:rPr kumimoji="0" lang="en-US" altLang="zh-CN" sz="20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 		FIRST(Y</a:t>
            </a:r>
            <a:r>
              <a:rPr kumimoji="0" lang="en-US" altLang="zh-CN" sz="2000" baseline="-25000">
                <a:solidFill>
                  <a:srgbClr val="3333CC"/>
                </a:solidFill>
                <a:sym typeface="Symbol" panose="05050102010706020507" pitchFamily="18" charset="2"/>
              </a:rPr>
              <a:t>3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)</a:t>
            </a: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加入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FIRST(X)</a:t>
            </a:r>
            <a:b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</a:b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…</a:t>
            </a:r>
            <a:b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</a:b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若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Y</a:t>
            </a:r>
            <a:r>
              <a:rPr kumimoji="0" lang="en-US" altLang="zh-CN" sz="2000" baseline="-25000">
                <a:solidFill>
                  <a:srgbClr val="3333CC"/>
                </a:solidFill>
                <a:sym typeface="Symbol" panose="05050102010706020507" pitchFamily="18" charset="2"/>
              </a:rPr>
              <a:t>k-1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 </a:t>
            </a:r>
            <a:r>
              <a:rPr kumimoji="0" lang="en-US" altLang="zh-CN" sz="20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 	FIRST(Y</a:t>
            </a:r>
            <a:r>
              <a:rPr kumimoji="0" lang="en-US" altLang="zh-CN" sz="2000" baseline="-25000">
                <a:solidFill>
                  <a:srgbClr val="3333CC"/>
                </a:solidFill>
                <a:sym typeface="Symbol" panose="05050102010706020507" pitchFamily="18" charset="2"/>
              </a:rPr>
              <a:t>k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)</a:t>
            </a: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加入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FIRST(X)</a:t>
            </a:r>
            <a:b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</a:b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若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Y</a:t>
            </a:r>
            <a:r>
              <a:rPr kumimoji="0" lang="en-US" altLang="zh-CN" sz="2000" baseline="-25000">
                <a:solidFill>
                  <a:srgbClr val="3333CC"/>
                </a:solidFill>
                <a:sym typeface="Symbol" panose="05050102010706020507" pitchFamily="18" charset="2"/>
              </a:rPr>
              <a:t>k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 </a:t>
            </a:r>
            <a:r>
              <a:rPr kumimoji="0" lang="en-US" altLang="zh-CN" sz="20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 		 </a:t>
            </a:r>
            <a:r>
              <a:rPr kumimoji="0" lang="en-US" altLang="zh-CN" sz="20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加入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FIRST(X) </a:t>
            </a:r>
            <a:b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</a:b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NOTE: </a:t>
            </a: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一旦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Y</a:t>
            </a:r>
            <a:r>
              <a:rPr kumimoji="0" lang="en-US" altLang="zh-CN" sz="2000" baseline="-25000">
                <a:solidFill>
                  <a:srgbClr val="3333CC"/>
                </a:solidFill>
                <a:sym typeface="Symbol" panose="05050102010706020507" pitchFamily="18" charset="2"/>
              </a:rPr>
              <a:t>i 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 </a:t>
            </a:r>
            <a:r>
              <a:rPr kumimoji="0" lang="en-US" altLang="zh-CN" sz="20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 </a:t>
            </a: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，即停止</a:t>
            </a:r>
          </a:p>
          <a:p>
            <a:pPr marL="609600" indent="-609600" eaLnBrk="1" hangingPunct="1"/>
            <a:r>
              <a:rPr kumimoji="0" lang="zh-CN" altLang="en-US" sz="2800">
                <a:sym typeface="Symbol" panose="05050102010706020507" pitchFamily="18" charset="2"/>
              </a:rPr>
              <a:t>重复</a:t>
            </a:r>
            <a:r>
              <a:rPr kumimoji="0" lang="en-US" altLang="zh-CN" sz="2800">
                <a:sym typeface="Symbol" panose="05050102010706020507" pitchFamily="18" charset="2"/>
              </a:rPr>
              <a:t>1</a:t>
            </a:r>
            <a:r>
              <a:rPr kumimoji="0" lang="zh-CN" altLang="en-US" sz="2800">
                <a:sym typeface="Symbol" panose="05050102010706020507" pitchFamily="18" charset="2"/>
              </a:rPr>
              <a:t>－</a:t>
            </a:r>
            <a:r>
              <a:rPr kumimoji="0" lang="en-US" altLang="zh-CN" sz="2800">
                <a:sym typeface="Symbol" panose="05050102010706020507" pitchFamily="18" charset="2"/>
              </a:rPr>
              <a:t>3</a:t>
            </a:r>
            <a:r>
              <a:rPr kumimoji="0" lang="zh-CN" altLang="en-US" sz="2800">
                <a:sym typeface="Symbol" panose="05050102010706020507" pitchFamily="18" charset="2"/>
              </a:rPr>
              <a:t>，直至所有符号的</a:t>
            </a:r>
            <a:r>
              <a:rPr kumimoji="0" lang="en-US" altLang="zh-CN" sz="2800">
                <a:sym typeface="Symbol" panose="05050102010706020507" pitchFamily="18" charset="2"/>
              </a:rPr>
              <a:t>FIRST</a:t>
            </a:r>
            <a:r>
              <a:rPr kumimoji="0" lang="zh-CN" altLang="en-US" sz="2800">
                <a:sym typeface="Symbol" panose="05050102010706020507" pitchFamily="18" charset="2"/>
              </a:rPr>
              <a:t>集都不再变化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B68A53CA-5D4F-49E9-AC85-697F48D89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45720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*</a:t>
            </a:r>
          </a:p>
        </p:txBody>
      </p:sp>
      <p:sp>
        <p:nvSpPr>
          <p:cNvPr id="28677" name="Line 5">
            <a:extLst>
              <a:ext uri="{FF2B5EF4-FFF2-40B4-BE49-F238E27FC236}">
                <a16:creationId xmlns:a16="http://schemas.microsoft.com/office/drawing/2014/main" id="{4AE423E2-8CAE-4FC8-8E9B-2858132B8B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4713" y="4724400"/>
            <a:ext cx="290512" cy="338138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4DA3D28A-FD2A-4846-8129-03C105717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07975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3333CC"/>
                </a:solidFill>
              </a:rPr>
              <a:t>*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7619C623-BAB1-4D0A-A3D9-D7601FD8F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39725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3333CC"/>
                </a:solidFill>
              </a:rPr>
              <a:t>*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F0801691-45DF-4AD4-9DE9-8519FA125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838" y="400843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3333CC"/>
                </a:solidFill>
              </a:rPr>
              <a:t>*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9AC465C1-3C50-409E-B85E-DBC14747F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31323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3333CC"/>
                </a:solidFill>
              </a:rPr>
              <a:t>*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BD2D750-CE0C-4C0A-9066-BC5F8A9C81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2000" y="1746720"/>
              <a:ext cx="8660160" cy="4605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BD2D750-CE0C-4C0A-9066-BC5F8A9C81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640" y="1737360"/>
                <a:ext cx="8678880" cy="4624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C233435-7DC9-412F-B0DF-72410B1F4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980"/>
    </mc:Choice>
    <mc:Fallback xmlns="">
      <p:transition spd="slow" advTm="170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0D04E6A-035B-4ABE-BBA5-EB7E1E0E30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计算符号串的</a:t>
            </a:r>
            <a:r>
              <a:rPr lang="en-US" altLang="zh-CN"/>
              <a:t>FIRST</a:t>
            </a:r>
            <a:r>
              <a:rPr lang="zh-CN" altLang="en-US"/>
              <a:t>函数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F623A5D-223B-4883-96FD-F0BB4AC0AA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90500" lvl="1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FIRST(X</a:t>
            </a:r>
            <a:r>
              <a:rPr kumimoji="0" lang="en-US" altLang="zh-CN" sz="2400" b="1" baseline="-25000"/>
              <a:t>1</a:t>
            </a:r>
            <a:r>
              <a:rPr kumimoji="0" lang="en-US" altLang="zh-CN" sz="2400" b="1"/>
              <a:t> X</a:t>
            </a:r>
            <a:r>
              <a:rPr kumimoji="0" lang="en-US" altLang="zh-CN" sz="2400" b="1" baseline="-25000"/>
              <a:t>2</a:t>
            </a:r>
            <a:r>
              <a:rPr kumimoji="0" lang="en-US" altLang="zh-CN" sz="2400" b="1"/>
              <a:t> … X</a:t>
            </a:r>
            <a:r>
              <a:rPr kumimoji="0" lang="en-US" altLang="zh-CN" sz="2400" b="1" baseline="-25000"/>
              <a:t>n</a:t>
            </a:r>
            <a:r>
              <a:rPr kumimoji="0" lang="en-US" altLang="zh-CN" sz="2400" b="1"/>
              <a:t> ) = FIRST (X</a:t>
            </a:r>
            <a:r>
              <a:rPr kumimoji="0" lang="en-US" altLang="zh-CN" sz="2400" b="1" baseline="-25000"/>
              <a:t>1</a:t>
            </a:r>
            <a:r>
              <a:rPr kumimoji="0" lang="en-US" altLang="zh-CN" sz="2400" b="1"/>
              <a:t>)  “+”</a:t>
            </a:r>
          </a:p>
          <a:p>
            <a:pPr marL="190500" lvl="1" indent="0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                                    FIRST(X</a:t>
            </a:r>
            <a:r>
              <a:rPr kumimoji="0" lang="en-US" altLang="zh-CN" sz="2400" b="1" baseline="-25000"/>
              <a:t>2</a:t>
            </a:r>
            <a:r>
              <a:rPr kumimoji="0" lang="en-US" altLang="zh-CN" sz="2400" b="1"/>
              <a:t>)  if </a:t>
            </a:r>
            <a:r>
              <a:rPr kumimoji="0" lang="en-US" altLang="zh-CN" sz="24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b="1">
                <a:sym typeface="Symbol" panose="05050102010706020507" pitchFamily="18" charset="2"/>
              </a:rPr>
              <a:t> is in FIRST(X</a:t>
            </a:r>
            <a:r>
              <a:rPr kumimoji="0" lang="en-US" altLang="zh-CN" sz="2400" b="1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 b="1">
                <a:sym typeface="Symbol" panose="05050102010706020507" pitchFamily="18" charset="2"/>
              </a:rPr>
              <a:t>)  “+”</a:t>
            </a:r>
          </a:p>
          <a:p>
            <a:pPr marL="190500" lvl="1" indent="0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                                   FIRST(X</a:t>
            </a:r>
            <a:r>
              <a:rPr kumimoji="0" lang="en-US" altLang="zh-CN" sz="2400" b="1" baseline="-25000">
                <a:sym typeface="Symbol" panose="05050102010706020507" pitchFamily="18" charset="2"/>
              </a:rPr>
              <a:t>3</a:t>
            </a:r>
            <a:r>
              <a:rPr kumimoji="0" lang="en-US" altLang="zh-CN" sz="2400" b="1">
                <a:sym typeface="Symbol" panose="05050102010706020507" pitchFamily="18" charset="2"/>
              </a:rPr>
              <a:t>)  </a:t>
            </a:r>
            <a:r>
              <a:rPr kumimoji="0" lang="en-US" altLang="zh-CN" sz="2400" b="1"/>
              <a:t>if </a:t>
            </a:r>
            <a:r>
              <a:rPr kumimoji="0" lang="en-US" altLang="zh-CN" sz="24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b="1">
                <a:sym typeface="Symbol" panose="05050102010706020507" pitchFamily="18" charset="2"/>
              </a:rPr>
              <a:t> is in FIRST(X</a:t>
            </a:r>
            <a:r>
              <a:rPr kumimoji="0" lang="en-US" altLang="zh-CN" sz="2400" b="1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 b="1">
                <a:sym typeface="Symbol" panose="05050102010706020507" pitchFamily="18" charset="2"/>
              </a:rPr>
              <a:t>)  “+”</a:t>
            </a:r>
          </a:p>
          <a:p>
            <a:pPr marL="190500" lvl="1" indent="0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                                   …</a:t>
            </a:r>
          </a:p>
          <a:p>
            <a:pPr marL="190500" lvl="1" indent="0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                                   FIRST(X</a:t>
            </a:r>
            <a:r>
              <a:rPr kumimoji="0" lang="en-US" altLang="zh-CN" sz="2400" b="1" baseline="-25000">
                <a:sym typeface="Symbol" panose="05050102010706020507" pitchFamily="18" charset="2"/>
              </a:rPr>
              <a:t>n</a:t>
            </a:r>
            <a:r>
              <a:rPr kumimoji="0" lang="en-US" altLang="zh-CN" sz="2400" b="1">
                <a:sym typeface="Symbol" panose="05050102010706020507" pitchFamily="18" charset="2"/>
              </a:rPr>
              <a:t>)  </a:t>
            </a:r>
            <a:r>
              <a:rPr kumimoji="0" lang="en-US" altLang="zh-CN" sz="2400" b="1"/>
              <a:t>if </a:t>
            </a:r>
            <a:r>
              <a:rPr kumimoji="0" lang="en-US" altLang="zh-CN" sz="24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b="1">
                <a:sym typeface="Symbol" panose="05050102010706020507" pitchFamily="18" charset="2"/>
              </a:rPr>
              <a:t> is in FIRST(X</a:t>
            </a:r>
            <a:r>
              <a:rPr kumimoji="0" lang="en-US" altLang="zh-CN" sz="2400" b="1" baseline="-25000">
                <a:sym typeface="Symbol" panose="05050102010706020507" pitchFamily="18" charset="2"/>
              </a:rPr>
              <a:t>n-1</a:t>
            </a:r>
            <a:r>
              <a:rPr kumimoji="0" lang="en-US" altLang="zh-CN" sz="2400" b="1">
                <a:sym typeface="Symbol" panose="05050102010706020507" pitchFamily="18" charset="2"/>
              </a:rPr>
              <a:t>)</a:t>
            </a:r>
            <a:endParaRPr lang="en-US" altLang="zh-CN" sz="2400"/>
          </a:p>
          <a:p>
            <a:pPr mar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/>
              <a:t>注意：</a:t>
            </a:r>
            <a:r>
              <a:rPr kumimoji="0" lang="zh-CN" altLang="en-US" sz="2800">
                <a:sym typeface="Symbol" panose="05050102010706020507" pitchFamily="18" charset="2"/>
              </a:rPr>
              <a:t>仅当对所有</a:t>
            </a:r>
            <a:r>
              <a:rPr kumimoji="0" lang="en-US" altLang="zh-CN" sz="2800">
                <a:sym typeface="Symbol" panose="05050102010706020507" pitchFamily="18" charset="2"/>
              </a:rPr>
              <a:t>i</a:t>
            </a:r>
            <a:r>
              <a:rPr kumimoji="0" lang="zh-CN" altLang="en-US" sz="2800">
                <a:sym typeface="Symbol" panose="05050102010706020507" pitchFamily="18" charset="2"/>
              </a:rPr>
              <a:t>，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800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kumimoji="0" lang="en-US" altLang="zh-CN" sz="2800">
                <a:sym typeface="Symbol" panose="05050102010706020507" pitchFamily="18" charset="2"/>
              </a:rPr>
              <a:t>FIRST(X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  <a:r>
              <a:rPr kumimoji="0" lang="zh-CN" altLang="en-US" sz="2800">
                <a:sym typeface="Symbol" panose="05050102010706020507" pitchFamily="18" charset="2"/>
              </a:rPr>
              <a:t>，才将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800">
                <a:sym typeface="Symbol" panose="05050102010706020507" pitchFamily="18" charset="2"/>
              </a:rPr>
              <a:t>加入</a:t>
            </a:r>
            <a:r>
              <a:rPr kumimoji="0" lang="en-US" altLang="zh-CN" sz="2800">
                <a:sym typeface="Symbol" panose="05050102010706020507" pitchFamily="18" charset="2"/>
              </a:rPr>
              <a:t>FIRST(X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1 </a:t>
            </a:r>
            <a:r>
              <a:rPr kumimoji="0" lang="en-US" altLang="zh-CN" sz="2800">
                <a:sym typeface="Symbol" panose="05050102010706020507" pitchFamily="18" charset="2"/>
              </a:rPr>
              <a:t>X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 </a:t>
            </a:r>
            <a:r>
              <a:rPr kumimoji="0" lang="en-US" altLang="zh-CN" sz="2800">
                <a:sym typeface="Symbol" panose="05050102010706020507" pitchFamily="18" charset="2"/>
              </a:rPr>
              <a:t>… X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n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1758891-0E43-42C7-AD03-D930B517CD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2320" y="1293480"/>
              <a:ext cx="6019200" cy="1027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1758891-0E43-42C7-AD03-D930B517C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2960" y="1284120"/>
                <a:ext cx="6037920" cy="1046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F248C60-64E2-49C9-8B1F-6C8F84692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69"/>
    </mc:Choice>
    <mc:Fallback xmlns="">
      <p:transition spd="slow" advTm="38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3A98206-4881-4491-9395-2EFC654B3F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4.17</a:t>
            </a:r>
          </a:p>
        </p:txBody>
      </p:sp>
      <p:sp>
        <p:nvSpPr>
          <p:cNvPr id="30723" name="Text Box 4">
            <a:extLst>
              <a:ext uri="{FF2B5EF4-FFF2-40B4-BE49-F238E27FC236}">
                <a16:creationId xmlns:a16="http://schemas.microsoft.com/office/drawing/2014/main" id="{A5890BB2-6797-4E09-BD0C-ABD9D29A5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192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Computing First for:</a:t>
            </a:r>
          </a:p>
        </p:txBody>
      </p:sp>
      <p:grpSp>
        <p:nvGrpSpPr>
          <p:cNvPr id="30724" name="Group 5">
            <a:extLst>
              <a:ext uri="{FF2B5EF4-FFF2-40B4-BE49-F238E27FC236}">
                <a16:creationId xmlns:a16="http://schemas.microsoft.com/office/drawing/2014/main" id="{087B0360-9431-4430-9D64-6E7792D2CC06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219200"/>
            <a:ext cx="2057400" cy="1463675"/>
            <a:chOff x="1056" y="864"/>
            <a:chExt cx="1296" cy="922"/>
          </a:xfrm>
        </p:grpSpPr>
        <p:sp>
          <p:nvSpPr>
            <p:cNvPr id="30746" name="Text Box 6">
              <a:extLst>
                <a:ext uri="{FF2B5EF4-FFF2-40B4-BE49-F238E27FC236}">
                  <a16:creationId xmlns:a16="http://schemas.microsoft.com/office/drawing/2014/main" id="{AE34AF74-F96B-45FD-9EA2-F0FCE45DF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864"/>
              <a:ext cx="12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  <a:sym typeface="Symbol" panose="05050102010706020507" pitchFamily="18" charset="2"/>
                </a:rPr>
                <a:t>E  TE’                                                E’  + TE’ |  </a:t>
              </a:r>
              <a:r>
                <a:rPr kumimoji="0" lang="en-US" altLang="zh-CN" sz="2000" b="1">
                  <a:solidFill>
                    <a:schemeClr val="accent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0747" name="Text Box 7">
              <a:extLst>
                <a:ext uri="{FF2B5EF4-FFF2-40B4-BE49-F238E27FC236}">
                  <a16:creationId xmlns:a16="http://schemas.microsoft.com/office/drawing/2014/main" id="{4C5B2235-908C-4928-BAEA-4C1BF3CCC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200"/>
              <a:ext cx="12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  <a:sym typeface="Symbol" panose="05050102010706020507" pitchFamily="18" charset="2"/>
                </a:rPr>
                <a:t>T  FT’                                                T’  * FT’ | </a:t>
              </a:r>
              <a:r>
                <a:rPr kumimoji="0" lang="en-US" altLang="zh-CN" sz="2000" b="1">
                  <a:solidFill>
                    <a:schemeClr val="accent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30748" name="Text Box 8">
              <a:extLst>
                <a:ext uri="{FF2B5EF4-FFF2-40B4-BE49-F238E27FC236}">
                  <a16:creationId xmlns:a16="http://schemas.microsoft.com/office/drawing/2014/main" id="{F9710A1E-EB9D-484B-91C3-EB32D038C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536"/>
              <a:ext cx="10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  <a:sym typeface="Symbol" panose="05050102010706020507" pitchFamily="18" charset="2"/>
                </a:rPr>
                <a:t>F   ( E )  | id</a:t>
              </a:r>
            </a:p>
          </p:txBody>
        </p:sp>
      </p:grpSp>
      <p:sp>
        <p:nvSpPr>
          <p:cNvPr id="30725" name="Text Box 9">
            <a:extLst>
              <a:ext uri="{FF2B5EF4-FFF2-40B4-BE49-F238E27FC236}">
                <a16:creationId xmlns:a16="http://schemas.microsoft.com/office/drawing/2014/main" id="{B7E752F6-581C-437F-A0D3-267ABEB94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124200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First(E)</a:t>
            </a:r>
          </a:p>
        </p:txBody>
      </p:sp>
      <p:sp>
        <p:nvSpPr>
          <p:cNvPr id="30726" name="Text Box 10">
            <a:extLst>
              <a:ext uri="{FF2B5EF4-FFF2-40B4-BE49-F238E27FC236}">
                <a16:creationId xmlns:a16="http://schemas.microsoft.com/office/drawing/2014/main" id="{01AFC024-8BC2-41AE-862B-CCC2A0ECF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819400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First(TE’)</a:t>
            </a:r>
          </a:p>
        </p:txBody>
      </p:sp>
      <p:sp>
        <p:nvSpPr>
          <p:cNvPr id="30727" name="Text Box 11">
            <a:extLst>
              <a:ext uri="{FF2B5EF4-FFF2-40B4-BE49-F238E27FC236}">
                <a16:creationId xmlns:a16="http://schemas.microsoft.com/office/drawing/2014/main" id="{5272DEBF-3A9B-4B36-A7AF-77BA48D21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505200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First(T)</a:t>
            </a:r>
          </a:p>
        </p:txBody>
      </p:sp>
      <p:sp>
        <p:nvSpPr>
          <p:cNvPr id="30728" name="Text Box 12">
            <a:extLst>
              <a:ext uri="{FF2B5EF4-FFF2-40B4-BE49-F238E27FC236}">
                <a16:creationId xmlns:a16="http://schemas.microsoft.com/office/drawing/2014/main" id="{4001E269-9535-4990-82EE-8004BEE2C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971800"/>
            <a:ext cx="2667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First(T) “+” First(E’)</a:t>
            </a:r>
          </a:p>
        </p:txBody>
      </p:sp>
      <p:sp>
        <p:nvSpPr>
          <p:cNvPr id="30729" name="Text Box 13">
            <a:extLst>
              <a:ext uri="{FF2B5EF4-FFF2-40B4-BE49-F238E27FC236}">
                <a16:creationId xmlns:a16="http://schemas.microsoft.com/office/drawing/2014/main" id="{96FEC8D0-36A3-476B-B7EE-A1C35FF6D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38600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First(F)</a:t>
            </a:r>
          </a:p>
        </p:txBody>
      </p:sp>
      <p:sp>
        <p:nvSpPr>
          <p:cNvPr id="30730" name="Text Box 14">
            <a:extLst>
              <a:ext uri="{FF2B5EF4-FFF2-40B4-BE49-F238E27FC236}">
                <a16:creationId xmlns:a16="http://schemas.microsoft.com/office/drawing/2014/main" id="{9AC217E5-B183-48CC-8CF1-9C849B974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24400"/>
            <a:ext cx="2590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First((E)) “+” First(id)</a:t>
            </a:r>
          </a:p>
        </p:txBody>
      </p:sp>
      <p:sp>
        <p:nvSpPr>
          <p:cNvPr id="30731" name="Text Box 15">
            <a:extLst>
              <a:ext uri="{FF2B5EF4-FFF2-40B4-BE49-F238E27FC236}">
                <a16:creationId xmlns:a16="http://schemas.microsoft.com/office/drawing/2014/main" id="{9710A435-4224-41E9-B233-DC3178A01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0386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First(F) “+” First(T’)</a:t>
            </a:r>
          </a:p>
        </p:txBody>
      </p:sp>
      <p:sp>
        <p:nvSpPr>
          <p:cNvPr id="30732" name="Line 16">
            <a:extLst>
              <a:ext uri="{FF2B5EF4-FFF2-40B4-BE49-F238E27FC236}">
                <a16:creationId xmlns:a16="http://schemas.microsoft.com/office/drawing/2014/main" id="{8EA4346E-ADC7-4F48-A752-D5AD31358C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2971800"/>
            <a:ext cx="3810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3" name="Line 17">
            <a:extLst>
              <a:ext uri="{FF2B5EF4-FFF2-40B4-BE49-F238E27FC236}">
                <a16:creationId xmlns:a16="http://schemas.microsoft.com/office/drawing/2014/main" id="{5C16F86D-FA5C-4D80-B71B-A56A32D707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3048000"/>
            <a:ext cx="4572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4" name="Line 18">
            <a:extLst>
              <a:ext uri="{FF2B5EF4-FFF2-40B4-BE49-F238E27FC236}">
                <a16:creationId xmlns:a16="http://schemas.microsoft.com/office/drawing/2014/main" id="{6433C503-E739-4500-B700-43B26AE5C0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3352800"/>
            <a:ext cx="609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5" name="Line 19">
            <a:extLst>
              <a:ext uri="{FF2B5EF4-FFF2-40B4-BE49-F238E27FC236}">
                <a16:creationId xmlns:a16="http://schemas.microsoft.com/office/drawing/2014/main" id="{97740B56-8478-41E2-A8E1-E1B3EAF073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9800" y="3733800"/>
            <a:ext cx="533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6" name="Line 20">
            <a:extLst>
              <a:ext uri="{FF2B5EF4-FFF2-40B4-BE49-F238E27FC236}">
                <a16:creationId xmlns:a16="http://schemas.microsoft.com/office/drawing/2014/main" id="{75E849F7-478F-4B23-9407-800B352D6D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4191000"/>
            <a:ext cx="83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7" name="Line 21">
            <a:extLst>
              <a:ext uri="{FF2B5EF4-FFF2-40B4-BE49-F238E27FC236}">
                <a16:creationId xmlns:a16="http://schemas.microsoft.com/office/drawing/2014/main" id="{6CFB517E-123B-4509-90CE-E84661F3E6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4343400"/>
            <a:ext cx="17526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8" name="Line 22">
            <a:extLst>
              <a:ext uri="{FF2B5EF4-FFF2-40B4-BE49-F238E27FC236}">
                <a16:creationId xmlns:a16="http://schemas.microsoft.com/office/drawing/2014/main" id="{D9313954-6F4E-4A12-BDF8-83BBC8AC49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48768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9" name="Text Box 23">
            <a:extLst>
              <a:ext uri="{FF2B5EF4-FFF2-40B4-BE49-F238E27FC236}">
                <a16:creationId xmlns:a16="http://schemas.microsoft.com/office/drawing/2014/main" id="{D617FE13-26BE-4353-9780-52A11359F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724400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“(“ and “id”</a:t>
            </a:r>
          </a:p>
        </p:txBody>
      </p:sp>
      <p:sp>
        <p:nvSpPr>
          <p:cNvPr id="30740" name="Text Box 24">
            <a:extLst>
              <a:ext uri="{FF2B5EF4-FFF2-40B4-BE49-F238E27FC236}">
                <a16:creationId xmlns:a16="http://schemas.microsoft.com/office/drawing/2014/main" id="{958A3D96-99F0-4F9C-A55A-DA97ADA56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276600"/>
            <a:ext cx="304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Not First(E’) since  T 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 </a:t>
            </a:r>
            <a:r>
              <a:rPr kumimoji="0" lang="en-US" altLang="zh-CN" sz="2000" b="1">
                <a:solidFill>
                  <a:srgbClr val="FF33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0741" name="Text Box 25">
            <a:extLst>
              <a:ext uri="{FF2B5EF4-FFF2-40B4-BE49-F238E27FC236}">
                <a16:creationId xmlns:a16="http://schemas.microsoft.com/office/drawing/2014/main" id="{8301889E-7280-484B-8A76-FC5DF9625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114800"/>
            <a:ext cx="304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Not First(T’) since  F </a:t>
            </a:r>
            <a:r>
              <a:rPr kumimoji="0" lang="en-US" altLang="zh-CN" sz="2000" b="1">
                <a:solidFill>
                  <a:srgbClr val="FF3300"/>
                </a:solidFill>
                <a:sym typeface="Symbol" panose="05050102010706020507" pitchFamily="18" charset="2"/>
              </a:rPr>
              <a:t> </a:t>
            </a:r>
            <a:r>
              <a:rPr kumimoji="0" lang="en-US" altLang="zh-CN" sz="2000" b="1">
                <a:solidFill>
                  <a:srgbClr val="FF33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0742" name="Line 26">
            <a:extLst>
              <a:ext uri="{FF2B5EF4-FFF2-40B4-BE49-F238E27FC236}">
                <a16:creationId xmlns:a16="http://schemas.microsoft.com/office/drawing/2014/main" id="{14CD469F-22E6-4CDC-9F1F-E8AE4D643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9000" y="4191000"/>
            <a:ext cx="123825" cy="244475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43" name="Line 27">
            <a:extLst>
              <a:ext uri="{FF2B5EF4-FFF2-40B4-BE49-F238E27FC236}">
                <a16:creationId xmlns:a16="http://schemas.microsoft.com/office/drawing/2014/main" id="{CBC64201-7D82-40BB-8C28-FFB60DAF2A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0400" y="3384550"/>
            <a:ext cx="138113" cy="1968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44" name="Text Box 28">
            <a:extLst>
              <a:ext uri="{FF2B5EF4-FFF2-40B4-BE49-F238E27FC236}">
                <a16:creationId xmlns:a16="http://schemas.microsoft.com/office/drawing/2014/main" id="{B59A26A6-3476-4ACF-B804-0D457D3EE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9913" y="3232150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30745" name="Text Box 29">
            <a:extLst>
              <a:ext uri="{FF2B5EF4-FFF2-40B4-BE49-F238E27FC236}">
                <a16:creationId xmlns:a16="http://schemas.microsoft.com/office/drawing/2014/main" id="{CF6EDE2D-F463-4EE5-A4A8-994E1DB34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4225" y="4098925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3300"/>
                </a:solidFill>
              </a:rPr>
              <a:t>*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983566C-D308-48C0-84B8-C3437A1DEE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0080" y="1451520"/>
              <a:ext cx="6647760" cy="3722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983566C-D308-48C0-84B8-C3437A1DEE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720" y="1442160"/>
                <a:ext cx="6666480" cy="3741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12BDB3E-1B04-4B82-AE98-51B801AB4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84"/>
    </mc:Choice>
    <mc:Fallback xmlns="">
      <p:transition spd="slow" advTm="95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5ED1948-E7AA-46D3-AF38-8BDC74C7F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4.17  </a:t>
            </a:r>
            <a:r>
              <a:rPr lang="zh-CN" altLang="en-US"/>
              <a:t>最终结果</a:t>
            </a:r>
          </a:p>
        </p:txBody>
      </p:sp>
      <p:sp>
        <p:nvSpPr>
          <p:cNvPr id="31747" name="Text Box 29">
            <a:extLst>
              <a:ext uri="{FF2B5EF4-FFF2-40B4-BE49-F238E27FC236}">
                <a16:creationId xmlns:a16="http://schemas.microsoft.com/office/drawing/2014/main" id="{6749D19F-4B84-410A-94D3-644A60D48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8" y="1876425"/>
            <a:ext cx="69754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dirty="0"/>
              <a:t>Overall:    First(E) = { ( , id }  = First(F)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dirty="0"/>
              <a:t>                  First(E’) = { + , </a:t>
            </a:r>
            <a:r>
              <a:rPr kumimoji="0" lang="en-US" altLang="zh-CN" sz="2000" b="1" dirty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b="1" dirty="0">
                <a:sym typeface="Symbol" panose="05050102010706020507" pitchFamily="18" charset="2"/>
              </a:rPr>
              <a:t> }    First(T’) = { * , </a:t>
            </a:r>
            <a:r>
              <a:rPr kumimoji="0" lang="en-US" altLang="zh-CN" sz="2000" b="1" dirty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b="1" dirty="0">
                <a:sym typeface="Symbol" panose="05050102010706020507" pitchFamily="18" charset="2"/>
              </a:rPr>
              <a:t> }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dirty="0">
                <a:sym typeface="Symbol" panose="05050102010706020507" pitchFamily="18" charset="2"/>
              </a:rPr>
              <a:t>                  First(T) = First(F) = </a:t>
            </a:r>
            <a:r>
              <a:rPr kumimoji="0" lang="en-US" altLang="zh-CN" sz="2400" b="1" dirty="0"/>
              <a:t>{ ( , id } </a:t>
            </a:r>
          </a:p>
        </p:txBody>
      </p:sp>
      <p:sp>
        <p:nvSpPr>
          <p:cNvPr id="31748" name="Rectangle 30">
            <a:extLst>
              <a:ext uri="{FF2B5EF4-FFF2-40B4-BE49-F238E27FC236}">
                <a16:creationId xmlns:a16="http://schemas.microsoft.com/office/drawing/2014/main" id="{5F22EB8B-E390-443E-9C67-F94C16BB3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76425"/>
            <a:ext cx="7086600" cy="152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BB49C0-6DAA-4284-A790-B07E144006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18560" y="2910960"/>
              <a:ext cx="3297960" cy="68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BB49C0-6DAA-4284-A790-B07E144006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9200" y="2901600"/>
                <a:ext cx="3316680" cy="87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11AA545-44A4-4D40-8A17-4A58A1BA5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88"/>
    </mc:Choice>
    <mc:Fallback xmlns="">
      <p:transition spd="slow" advTm="1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48BC45F-D89B-414B-8A79-5FF34DBA2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计算</a:t>
            </a:r>
            <a:r>
              <a:rPr lang="en-US" altLang="zh-CN" dirty="0"/>
              <a:t>FIRST</a:t>
            </a:r>
            <a:r>
              <a:rPr lang="zh-CN" altLang="en-US" dirty="0"/>
              <a:t>集</a:t>
            </a:r>
          </a:p>
        </p:txBody>
      </p:sp>
      <p:sp>
        <p:nvSpPr>
          <p:cNvPr id="32771" name="Text Box 4">
            <a:extLst>
              <a:ext uri="{FF2B5EF4-FFF2-40B4-BE49-F238E27FC236}">
                <a16:creationId xmlns:a16="http://schemas.microsoft.com/office/drawing/2014/main" id="{00A9F456-108D-4202-8A7A-F163633F8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5400"/>
            <a:ext cx="533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 dirty="0"/>
              <a:t>对下面文法</a:t>
            </a:r>
            <a:endParaRPr kumimoji="0" lang="en-US" altLang="zh-CN" sz="2400" b="1" dirty="0"/>
          </a:p>
        </p:txBody>
      </p:sp>
      <p:sp>
        <p:nvSpPr>
          <p:cNvPr id="32772" name="Text Box 5">
            <a:extLst>
              <a:ext uri="{FF2B5EF4-FFF2-40B4-BE49-F238E27FC236}">
                <a16:creationId xmlns:a16="http://schemas.microsoft.com/office/drawing/2014/main" id="{E5BE8475-5CD1-47DE-8908-910B7892B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828800"/>
            <a:ext cx="6096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S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  i E t SS’ | a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S’  eS | </a:t>
            </a:r>
            <a:r>
              <a:rPr kumimoji="0" lang="en-US" altLang="zh-CN" sz="2400" b="1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E   b</a:t>
            </a:r>
          </a:p>
        </p:txBody>
      </p:sp>
      <p:sp>
        <p:nvSpPr>
          <p:cNvPr id="32773" name="Text Box 6">
            <a:extLst>
              <a:ext uri="{FF2B5EF4-FFF2-40B4-BE49-F238E27FC236}">
                <a16:creationId xmlns:a16="http://schemas.microsoft.com/office/drawing/2014/main" id="{A728C150-E2D4-403D-A4F9-61EAF7348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476625"/>
            <a:ext cx="381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 dirty="0"/>
              <a:t>计算非终结符的</a:t>
            </a:r>
            <a:r>
              <a:rPr kumimoji="0" lang="en-US" altLang="zh-CN" sz="2400" b="1" dirty="0"/>
              <a:t>FIRST</a:t>
            </a:r>
            <a:r>
              <a:rPr kumimoji="0" lang="zh-CN" altLang="en-US" sz="2400" b="1" dirty="0"/>
              <a:t>集</a:t>
            </a:r>
            <a:endParaRPr kumimoji="0" lang="en-US" altLang="zh-CN" sz="24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186917F-0345-403E-A825-E8295CF344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29720" y="1845000"/>
              <a:ext cx="1239840" cy="1100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186917F-0345-403E-A825-E8295CF344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0360" y="1835640"/>
                <a:ext cx="1258560" cy="1119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2EFE634-E5B5-4FFD-80D9-362EABC54A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77"/>
    </mc:Choice>
    <mc:Fallback xmlns="">
      <p:transition spd="slow" advTm="36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FCA4E54C-C288-4731-B346-9B2E9A0A6C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</a:t>
            </a:r>
            <a:r>
              <a:rPr lang="en-US" altLang="zh-CN"/>
              <a:t>FOLLOW(A)——</a:t>
            </a:r>
            <a:r>
              <a:rPr lang="zh-CN" altLang="en-US"/>
              <a:t>非终结符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DC13B5F-7EE7-419A-9AB4-58178E61D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$</a:t>
            </a:r>
            <a:r>
              <a:rPr lang="zh-CN" altLang="en-US" sz="2800"/>
              <a:t>加入</a:t>
            </a:r>
            <a:r>
              <a:rPr lang="en-US" altLang="zh-CN" sz="2800"/>
              <a:t>FOLLOW(S)</a:t>
            </a:r>
            <a:r>
              <a:rPr lang="zh-CN" altLang="en-US" sz="2800"/>
              <a:t>，</a:t>
            </a:r>
            <a:r>
              <a:rPr lang="en-US" altLang="zh-CN" sz="2800"/>
              <a:t>S</a:t>
            </a:r>
            <a:r>
              <a:rPr lang="zh-CN" altLang="en-US" sz="2800"/>
              <a:t>为开始符号，</a:t>
            </a:r>
            <a:r>
              <a:rPr lang="en-US" altLang="zh-CN" sz="2800"/>
              <a:t>$</a:t>
            </a:r>
            <a:r>
              <a:rPr lang="zh-CN" altLang="en-US" sz="2800"/>
              <a:t>为输入串结束标记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800"/>
              <a:t>若</a:t>
            </a:r>
            <a:r>
              <a:rPr kumimoji="0" lang="en-US" altLang="zh-CN" sz="2800">
                <a:solidFill>
                  <a:schemeClr val="accent2"/>
                </a:solidFill>
              </a:rPr>
              <a:t>A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B</a:t>
            </a:r>
            <a:r>
              <a:rPr kumimoji="0" lang="zh-CN" altLang="en-US" sz="2800">
                <a:sym typeface="Symbol" panose="05050102010706020507" pitchFamily="18" charset="2"/>
              </a:rPr>
              <a:t>，则</a:t>
            </a:r>
            <a:r>
              <a:rPr kumimoji="0" lang="en-US" altLang="zh-CN" sz="2800">
                <a:sym typeface="Symbol" panose="05050102010706020507" pitchFamily="18" charset="2"/>
              </a:rPr>
              <a:t>FIRST()</a:t>
            </a:r>
            <a:r>
              <a:rPr kumimoji="0" lang="zh-CN" altLang="en-US" sz="2800">
                <a:sym typeface="Symbol" panose="05050102010706020507" pitchFamily="18" charset="2"/>
              </a:rPr>
              <a:t>中符号除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800">
                <a:sym typeface="Symbol" panose="05050102010706020507" pitchFamily="18" charset="2"/>
              </a:rPr>
              <a:t>外，均加入</a:t>
            </a:r>
            <a:r>
              <a:rPr kumimoji="0" lang="en-US" altLang="zh-CN" sz="2800">
                <a:sym typeface="Symbol" panose="05050102010706020507" pitchFamily="18" charset="2"/>
              </a:rPr>
              <a:t>FOLLOW(B)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zh-CN" altLang="en-US" sz="2800">
                <a:solidFill>
                  <a:schemeClr val="hlink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因为：</a:t>
            </a:r>
            <a:r>
              <a:rPr kumimoji="0" lang="zh-CN" altLang="en-US" sz="2800">
                <a:sym typeface="Symbol" panose="05050102010706020507" pitchFamily="18" charset="2"/>
              </a:rPr>
              <a:t>若有</a:t>
            </a:r>
            <a:r>
              <a:rPr kumimoji="0" lang="zh-CN" altLang="en-US" sz="2800">
                <a:solidFill>
                  <a:schemeClr val="accent2"/>
                </a:solidFill>
                <a:sym typeface="Symbol" panose="05050102010706020507" pitchFamily="18" charset="2"/>
              </a:rPr>
              <a:t></a:t>
            </a:r>
            <a:r>
              <a:rPr kumimoji="0" lang="en-US" altLang="zh-CN" sz="2800">
                <a:solidFill>
                  <a:srgbClr val="FF3300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8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zh-CN" altLang="en-US" sz="2800">
                <a:sym typeface="Symbol" panose="05050102010706020507" pitchFamily="18" charset="2"/>
              </a:rPr>
              <a:t>，显然会有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S</a:t>
            </a:r>
            <a:r>
              <a:rPr kumimoji="0" lang="en-US" altLang="zh-CN" sz="2800">
                <a:solidFill>
                  <a:srgbClr val="8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B</a:t>
            </a:r>
            <a:r>
              <a:rPr kumimoji="0" lang="en-US" altLang="zh-CN" sz="2800">
                <a:solidFill>
                  <a:srgbClr val="FF3300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8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en-US" altLang="zh-CN" sz="2800">
                <a:solidFill>
                  <a:srgbClr val="8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h</a:t>
            </a:r>
            <a:r>
              <a:rPr kumimoji="0" lang="en-US" altLang="zh-CN" sz="2800">
                <a:sym typeface="Symbol" panose="05050102010706020507" pitchFamily="18" charset="2"/>
              </a:rPr>
              <a:t> </a:t>
            </a:r>
            <a:endParaRPr kumimoji="0" lang="en-US" altLang="zh-CN" sz="2800">
              <a:latin typeface="Symbol" panose="05050102010706020507" pitchFamily="18" charset="2"/>
              <a:sym typeface="Symbol" panose="05050102010706020507" pitchFamily="18" charset="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800"/>
              <a:t>若</a:t>
            </a:r>
            <a:r>
              <a:rPr kumimoji="0" lang="en-US" altLang="zh-CN" sz="2800">
                <a:solidFill>
                  <a:schemeClr val="accent2"/>
                </a:solidFill>
              </a:rPr>
              <a:t>A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B</a:t>
            </a:r>
            <a:r>
              <a:rPr kumimoji="0" lang="zh-CN" altLang="en-US" sz="2800">
                <a:sym typeface="Symbol" panose="05050102010706020507" pitchFamily="18" charset="2"/>
              </a:rPr>
              <a:t>或</a:t>
            </a:r>
            <a:r>
              <a:rPr kumimoji="0" lang="en-US" altLang="zh-CN" sz="2800">
                <a:solidFill>
                  <a:schemeClr val="accent2"/>
                </a:solidFill>
              </a:rPr>
              <a:t>A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B</a:t>
            </a:r>
            <a:r>
              <a:rPr kumimoji="0" lang="zh-CN" altLang="en-US" sz="2800">
                <a:sym typeface="Symbol" panose="05050102010706020507" pitchFamily="18" charset="2"/>
              </a:rPr>
              <a:t>且</a:t>
            </a:r>
            <a:r>
              <a:rPr kumimoji="0" lang="zh-CN" altLang="en-US" sz="2800">
                <a:solidFill>
                  <a:schemeClr val="accent2"/>
                </a:solidFill>
                <a:sym typeface="Symbol" panose="05050102010706020507" pitchFamily="18" charset="2"/>
              </a:rPr>
              <a:t></a:t>
            </a:r>
            <a:r>
              <a:rPr kumimoji="0" lang="en-US" altLang="zh-CN" sz="28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800">
                <a:sym typeface="Symbol" panose="05050102010706020507" pitchFamily="18" charset="2"/>
              </a:rPr>
              <a:t>，</a:t>
            </a:r>
            <a:r>
              <a:rPr kumimoji="0" lang="en-US" altLang="zh-CN" sz="2800">
                <a:sym typeface="Symbol" panose="05050102010706020507" pitchFamily="18" charset="2"/>
              </a:rPr>
              <a:t>FOLLOW(A)</a:t>
            </a:r>
            <a:r>
              <a:rPr kumimoji="0" lang="zh-CN" altLang="en-US" sz="2800">
                <a:sym typeface="Symbol" panose="05050102010706020507" pitchFamily="18" charset="2"/>
              </a:rPr>
              <a:t>中所有符号加入</a:t>
            </a:r>
            <a:r>
              <a:rPr kumimoji="0" lang="en-US" altLang="zh-CN" sz="2800">
                <a:sym typeface="Symbol" panose="05050102010706020507" pitchFamily="18" charset="2"/>
              </a:rPr>
              <a:t>FOLLOW(B)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zh-CN" altLang="en-US" sz="2800">
                <a:solidFill>
                  <a:schemeClr val="hlink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因为：</a:t>
            </a:r>
            <a:r>
              <a:rPr kumimoji="0" lang="zh-CN" altLang="en-US" sz="2800">
                <a:sym typeface="Symbol" panose="05050102010706020507" pitchFamily="18" charset="2"/>
              </a:rPr>
              <a:t>若有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S</a:t>
            </a:r>
            <a:r>
              <a:rPr kumimoji="0" lang="en-US" altLang="zh-CN" sz="2800">
                <a:solidFill>
                  <a:srgbClr val="8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800">
                <a:solidFill>
                  <a:srgbClr val="FF3300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800">
                <a:solidFill>
                  <a:srgbClr val="8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h</a:t>
            </a:r>
            <a:r>
              <a:rPr kumimoji="0" lang="zh-CN" altLang="en-US" sz="2800">
                <a:solidFill>
                  <a:schemeClr val="accent2"/>
                </a:solidFill>
                <a:sym typeface="Symbol" panose="05050102010706020507" pitchFamily="18" charset="2"/>
              </a:rPr>
              <a:t>，则有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S</a:t>
            </a:r>
            <a:r>
              <a:rPr kumimoji="0" lang="en-US" altLang="zh-CN" sz="2800">
                <a:solidFill>
                  <a:srgbClr val="8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B</a:t>
            </a:r>
            <a:r>
              <a:rPr kumimoji="0" lang="en-US" altLang="zh-CN" sz="2800">
                <a:solidFill>
                  <a:srgbClr val="FF3300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800">
                <a:solidFill>
                  <a:srgbClr val="8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h</a:t>
            </a:r>
            <a:r>
              <a:rPr kumimoji="0" lang="en-US" altLang="zh-CN" sz="280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33796" name="Text Box 8">
            <a:extLst>
              <a:ext uri="{FF2B5EF4-FFF2-40B4-BE49-F238E27FC236}">
                <a16:creationId xmlns:a16="http://schemas.microsoft.com/office/drawing/2014/main" id="{3277647B-C9A1-4734-AF47-22EE92F9A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5814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*</a:t>
            </a:r>
          </a:p>
        </p:txBody>
      </p:sp>
      <p:sp>
        <p:nvSpPr>
          <p:cNvPr id="33797" name="Text Box 9">
            <a:extLst>
              <a:ext uri="{FF2B5EF4-FFF2-40B4-BE49-F238E27FC236}">
                <a16:creationId xmlns:a16="http://schemas.microsoft.com/office/drawing/2014/main" id="{F7C185D5-4AD0-4CD7-BBAB-5CC7F9C20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31242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*</a:t>
            </a:r>
          </a:p>
        </p:txBody>
      </p:sp>
      <p:sp>
        <p:nvSpPr>
          <p:cNvPr id="33798" name="Text Box 10">
            <a:extLst>
              <a:ext uri="{FF2B5EF4-FFF2-40B4-BE49-F238E27FC236}">
                <a16:creationId xmlns:a16="http://schemas.microsoft.com/office/drawing/2014/main" id="{A61365F2-C97A-4F3C-BC03-D23222D4C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1242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*</a:t>
            </a:r>
          </a:p>
        </p:txBody>
      </p:sp>
      <p:sp>
        <p:nvSpPr>
          <p:cNvPr id="33799" name="Text Box 11">
            <a:extLst>
              <a:ext uri="{FF2B5EF4-FFF2-40B4-BE49-F238E27FC236}">
                <a16:creationId xmlns:a16="http://schemas.microsoft.com/office/drawing/2014/main" id="{7A239B30-5263-4045-BCDB-623129B6B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495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*</a:t>
            </a:r>
          </a:p>
        </p:txBody>
      </p:sp>
      <p:sp>
        <p:nvSpPr>
          <p:cNvPr id="33800" name="Text Box 12">
            <a:extLst>
              <a:ext uri="{FF2B5EF4-FFF2-40B4-BE49-F238E27FC236}">
                <a16:creationId xmlns:a16="http://schemas.microsoft.com/office/drawing/2014/main" id="{492AC8D5-7799-4321-81FF-64332BAD7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495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*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9AB0B0F-0147-4AD2-A364-167FD9CAD6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0680" y="2067120"/>
              <a:ext cx="8905680" cy="4866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9AB0B0F-0147-4AD2-A364-167FD9CAD6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320" y="2057760"/>
                <a:ext cx="8924400" cy="4885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1C71409-3EC1-4C55-9C6C-95C9F0346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79"/>
    </mc:Choice>
    <mc:Fallback xmlns="">
      <p:transition spd="slow" advTm="29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8294</TotalTime>
  <Words>2353</Words>
  <Application>Microsoft Office PowerPoint</Application>
  <PresentationFormat>全屏显示(4:3)</PresentationFormat>
  <Paragraphs>232</Paragraphs>
  <Slides>23</Slides>
  <Notes>1</Notes>
  <HiddenSlides>0</HiddenSlides>
  <MMClips>22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黑体</vt:lpstr>
      <vt:lpstr>宋体</vt:lpstr>
      <vt:lpstr>Symbol</vt:lpstr>
      <vt:lpstr>Tahoma</vt:lpstr>
      <vt:lpstr>Times New Roman</vt:lpstr>
      <vt:lpstr>Wingdings</vt:lpstr>
      <vt:lpstr>Blends</vt:lpstr>
      <vt:lpstr>预测分析表构造预习要点</vt:lpstr>
      <vt:lpstr>4.4.5  FIRST和FOLLOW</vt:lpstr>
      <vt:lpstr>FIRST和FOLLOW</vt:lpstr>
      <vt:lpstr>计算单个符号的FIRST函数</vt:lpstr>
      <vt:lpstr>计算符号串的FIRST函数</vt:lpstr>
      <vt:lpstr>例4.17</vt:lpstr>
      <vt:lpstr>例4.17  最终结果</vt:lpstr>
      <vt:lpstr>预习作业——计算FIRST集</vt:lpstr>
      <vt:lpstr>计算FOLLOW(A)——非终结符</vt:lpstr>
      <vt:lpstr>二次扫描算法计算FOLLOW</vt:lpstr>
      <vt:lpstr>例4.17</vt:lpstr>
      <vt:lpstr>预习作业——计算FOLLOW集</vt:lpstr>
      <vt:lpstr>FIRST与预测分析</vt:lpstr>
      <vt:lpstr>FOLLOW与预测分析</vt:lpstr>
      <vt:lpstr>FOLLOW与预测分析</vt:lpstr>
      <vt:lpstr>FIRST&amp;FOLLOW与预测分析</vt:lpstr>
      <vt:lpstr>FIRST&amp;FOLLOW的作用</vt:lpstr>
      <vt:lpstr>FIRST作用（续）</vt:lpstr>
      <vt:lpstr>FOLLOW的作用</vt:lpstr>
      <vt:lpstr>FOLLOW的作用（续）</vt:lpstr>
      <vt:lpstr>4.4.6  预测分析表的构造</vt:lpstr>
      <vt:lpstr>例4.18</vt:lpstr>
      <vt:lpstr>预习作业——构造预测分析表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1120</cp:revision>
  <dcterms:created xsi:type="dcterms:W3CDTF">2003-06-05T11:51:39Z</dcterms:created>
  <dcterms:modified xsi:type="dcterms:W3CDTF">2020-11-05T00:10:34Z</dcterms:modified>
</cp:coreProperties>
</file>